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4" r:id="rId5"/>
  </p:sldMasterIdLst>
  <p:notesMasterIdLst>
    <p:notesMasterId r:id="rId58"/>
  </p:notesMasterIdLst>
  <p:handoutMasterIdLst>
    <p:handoutMasterId r:id="rId59"/>
  </p:handoutMasterIdLst>
  <p:sldIdLst>
    <p:sldId id="310" r:id="rId6"/>
    <p:sldId id="336" r:id="rId7"/>
    <p:sldId id="330" r:id="rId8"/>
    <p:sldId id="331" r:id="rId9"/>
    <p:sldId id="400" r:id="rId10"/>
    <p:sldId id="338" r:id="rId11"/>
    <p:sldId id="333" r:id="rId12"/>
    <p:sldId id="337" r:id="rId13"/>
    <p:sldId id="366" r:id="rId14"/>
    <p:sldId id="340" r:id="rId15"/>
    <p:sldId id="341" r:id="rId16"/>
    <p:sldId id="367" r:id="rId17"/>
    <p:sldId id="343" r:id="rId18"/>
    <p:sldId id="368" r:id="rId19"/>
    <p:sldId id="370" r:id="rId20"/>
    <p:sldId id="344" r:id="rId21"/>
    <p:sldId id="369" r:id="rId22"/>
    <p:sldId id="345" r:id="rId23"/>
    <p:sldId id="346" r:id="rId24"/>
    <p:sldId id="371" r:id="rId25"/>
    <p:sldId id="372" r:id="rId26"/>
    <p:sldId id="374" r:id="rId27"/>
    <p:sldId id="348" r:id="rId28"/>
    <p:sldId id="405" r:id="rId29"/>
    <p:sldId id="349" r:id="rId30"/>
    <p:sldId id="350" r:id="rId31"/>
    <p:sldId id="375" r:id="rId32"/>
    <p:sldId id="376" r:id="rId33"/>
    <p:sldId id="378" r:id="rId34"/>
    <p:sldId id="379" r:id="rId35"/>
    <p:sldId id="356" r:id="rId36"/>
    <p:sldId id="353" r:id="rId37"/>
    <p:sldId id="377" r:id="rId38"/>
    <p:sldId id="354" r:id="rId39"/>
    <p:sldId id="380" r:id="rId40"/>
    <p:sldId id="381" r:id="rId41"/>
    <p:sldId id="386" r:id="rId42"/>
    <p:sldId id="365" r:id="rId43"/>
    <p:sldId id="396" r:id="rId44"/>
    <p:sldId id="397" r:id="rId45"/>
    <p:sldId id="357" r:id="rId46"/>
    <p:sldId id="358" r:id="rId47"/>
    <p:sldId id="389" r:id="rId48"/>
    <p:sldId id="390" r:id="rId49"/>
    <p:sldId id="391" r:id="rId50"/>
    <p:sldId id="394" r:id="rId51"/>
    <p:sldId id="398" r:id="rId52"/>
    <p:sldId id="363" r:id="rId53"/>
    <p:sldId id="332" r:id="rId54"/>
    <p:sldId id="395" r:id="rId55"/>
    <p:sldId id="402" r:id="rId56"/>
    <p:sldId id="403" r:id="rId57"/>
  </p:sldIdLst>
  <p:sldSz cx="12192000" cy="6858000"/>
  <p:notesSz cx="6858000" cy="91440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521415D9-36F7-43E2-AB2F-B90AF26B5E84}">
      <p14:sectionLst xmlns:p14="http://schemas.microsoft.com/office/powerpoint/2010/main">
        <p14:section name="Untitled Section" id="{8F2DE5D8-A061-4716-8D94-2A7AF4A545B1}">
          <p14:sldIdLst>
            <p14:sldId id="310"/>
            <p14:sldId id="336"/>
            <p14:sldId id="330"/>
            <p14:sldId id="331"/>
            <p14:sldId id="400"/>
            <p14:sldId id="338"/>
            <p14:sldId id="333"/>
            <p14:sldId id="337"/>
            <p14:sldId id="366"/>
            <p14:sldId id="340"/>
            <p14:sldId id="341"/>
            <p14:sldId id="367"/>
            <p14:sldId id="343"/>
            <p14:sldId id="368"/>
            <p14:sldId id="370"/>
            <p14:sldId id="344"/>
            <p14:sldId id="369"/>
            <p14:sldId id="345"/>
            <p14:sldId id="346"/>
            <p14:sldId id="371"/>
            <p14:sldId id="372"/>
            <p14:sldId id="374"/>
            <p14:sldId id="348"/>
            <p14:sldId id="405"/>
            <p14:sldId id="349"/>
            <p14:sldId id="350"/>
            <p14:sldId id="375"/>
            <p14:sldId id="376"/>
            <p14:sldId id="378"/>
            <p14:sldId id="379"/>
            <p14:sldId id="356"/>
            <p14:sldId id="353"/>
            <p14:sldId id="377"/>
            <p14:sldId id="354"/>
            <p14:sldId id="380"/>
            <p14:sldId id="381"/>
            <p14:sldId id="386"/>
            <p14:sldId id="365"/>
            <p14:sldId id="396"/>
            <p14:sldId id="397"/>
            <p14:sldId id="357"/>
            <p14:sldId id="358"/>
            <p14:sldId id="389"/>
            <p14:sldId id="390"/>
            <p14:sldId id="391"/>
            <p14:sldId id="394"/>
            <p14:sldId id="398"/>
            <p14:sldId id="363"/>
            <p14:sldId id="332"/>
            <p14:sldId id="395"/>
            <p14:sldId id="402"/>
            <p14:sldId id="4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C"/>
    <a:srgbClr val="ABCAE9"/>
    <a:srgbClr val="041E42"/>
    <a:srgbClr val="147BD1"/>
    <a:srgbClr val="000000"/>
    <a:srgbClr val="001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435CF-FBCB-4EA6-99AC-CEF07A9B7169}" v="28" dt="2021-08-24T16:44:20.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0" d="100"/>
          <a:sy n="80" d="100"/>
        </p:scale>
        <p:origin x="100" y="40"/>
      </p:cViewPr>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Doherty" userId="7c5c2de1-c6e9-4207-af9b-05eec225923a" providerId="ADAL" clId="{518435CF-FBCB-4EA6-99AC-CEF07A9B7169}"/>
    <pc:docChg chg="undo redo custSel addSld delSld modSld sldOrd modSection">
      <pc:chgData name="Taylor Doherty" userId="7c5c2de1-c6e9-4207-af9b-05eec225923a" providerId="ADAL" clId="{518435CF-FBCB-4EA6-99AC-CEF07A9B7169}" dt="2021-08-24T16:44:20.490" v="278" actId="1076"/>
      <pc:docMkLst>
        <pc:docMk/>
      </pc:docMkLst>
      <pc:sldChg chg="modTransition">
        <pc:chgData name="Taylor Doherty" userId="7c5c2de1-c6e9-4207-af9b-05eec225923a" providerId="ADAL" clId="{518435CF-FBCB-4EA6-99AC-CEF07A9B7169}" dt="2021-08-23T18:03:00.372" v="158"/>
        <pc:sldMkLst>
          <pc:docMk/>
          <pc:sldMk cId="205354376" sldId="310"/>
        </pc:sldMkLst>
      </pc:sldChg>
      <pc:sldChg chg="modTransition">
        <pc:chgData name="Taylor Doherty" userId="7c5c2de1-c6e9-4207-af9b-05eec225923a" providerId="ADAL" clId="{518435CF-FBCB-4EA6-99AC-CEF07A9B7169}" dt="2021-08-23T18:03:00.372" v="158"/>
        <pc:sldMkLst>
          <pc:docMk/>
          <pc:sldMk cId="840584172" sldId="330"/>
        </pc:sldMkLst>
      </pc:sldChg>
      <pc:sldChg chg="modTransition">
        <pc:chgData name="Taylor Doherty" userId="7c5c2de1-c6e9-4207-af9b-05eec225923a" providerId="ADAL" clId="{518435CF-FBCB-4EA6-99AC-CEF07A9B7169}" dt="2021-08-23T18:03:00.372" v="158"/>
        <pc:sldMkLst>
          <pc:docMk/>
          <pc:sldMk cId="1532188246" sldId="331"/>
        </pc:sldMkLst>
      </pc:sldChg>
      <pc:sldChg chg="addSp delSp modSp mod modTransition modClrScheme chgLayout">
        <pc:chgData name="Taylor Doherty" userId="7c5c2de1-c6e9-4207-af9b-05eec225923a" providerId="ADAL" clId="{518435CF-FBCB-4EA6-99AC-CEF07A9B7169}" dt="2021-08-24T16:44:20.490" v="278" actId="1076"/>
        <pc:sldMkLst>
          <pc:docMk/>
          <pc:sldMk cId="2213271377" sldId="332"/>
        </pc:sldMkLst>
        <pc:spChg chg="mod ord">
          <ac:chgData name="Taylor Doherty" userId="7c5c2de1-c6e9-4207-af9b-05eec225923a" providerId="ADAL" clId="{518435CF-FBCB-4EA6-99AC-CEF07A9B7169}" dt="2021-08-24T16:44:20.490" v="278" actId="1076"/>
          <ac:spMkLst>
            <pc:docMk/>
            <pc:sldMk cId="2213271377" sldId="332"/>
            <ac:spMk id="3" creationId="{00000000-0000-0000-0000-000000000000}"/>
          </ac:spMkLst>
        </pc:spChg>
        <pc:spChg chg="del">
          <ac:chgData name="Taylor Doherty" userId="7c5c2de1-c6e9-4207-af9b-05eec225923a" providerId="ADAL" clId="{518435CF-FBCB-4EA6-99AC-CEF07A9B7169}" dt="2021-08-23T15:14:16.130" v="9" actId="478"/>
          <ac:spMkLst>
            <pc:docMk/>
            <pc:sldMk cId="2213271377" sldId="332"/>
            <ac:spMk id="4" creationId="{00000000-0000-0000-0000-000000000000}"/>
          </ac:spMkLst>
        </pc:spChg>
        <pc:spChg chg="del">
          <ac:chgData name="Taylor Doherty" userId="7c5c2de1-c6e9-4207-af9b-05eec225923a" providerId="ADAL" clId="{518435CF-FBCB-4EA6-99AC-CEF07A9B7169}" dt="2021-08-23T15:14:14.134" v="8" actId="478"/>
          <ac:spMkLst>
            <pc:docMk/>
            <pc:sldMk cId="2213271377" sldId="332"/>
            <ac:spMk id="5" creationId="{00000000-0000-0000-0000-000000000000}"/>
          </ac:spMkLst>
        </pc:spChg>
        <pc:spChg chg="del">
          <ac:chgData name="Taylor Doherty" userId="7c5c2de1-c6e9-4207-af9b-05eec225923a" providerId="ADAL" clId="{518435CF-FBCB-4EA6-99AC-CEF07A9B7169}" dt="2021-08-23T15:14:14.134" v="8" actId="478"/>
          <ac:spMkLst>
            <pc:docMk/>
            <pc:sldMk cId="2213271377" sldId="332"/>
            <ac:spMk id="6" creationId="{00000000-0000-0000-0000-000000000000}"/>
          </ac:spMkLst>
        </pc:spChg>
        <pc:spChg chg="del">
          <ac:chgData name="Taylor Doherty" userId="7c5c2de1-c6e9-4207-af9b-05eec225923a" providerId="ADAL" clId="{518435CF-FBCB-4EA6-99AC-CEF07A9B7169}" dt="2021-08-23T15:14:14.134" v="8" actId="478"/>
          <ac:spMkLst>
            <pc:docMk/>
            <pc:sldMk cId="2213271377" sldId="332"/>
            <ac:spMk id="11" creationId="{00000000-0000-0000-0000-000000000000}"/>
          </ac:spMkLst>
        </pc:spChg>
        <pc:spChg chg="add mod">
          <ac:chgData name="Taylor Doherty" userId="7c5c2de1-c6e9-4207-af9b-05eec225923a" providerId="ADAL" clId="{518435CF-FBCB-4EA6-99AC-CEF07A9B7169}" dt="2021-08-23T15:14:21.921" v="11" actId="1076"/>
          <ac:spMkLst>
            <pc:docMk/>
            <pc:sldMk cId="2213271377" sldId="332"/>
            <ac:spMk id="16" creationId="{332379B1-5F01-4D8A-928B-593E80C29871}"/>
          </ac:spMkLst>
        </pc:spChg>
        <pc:spChg chg="add mod">
          <ac:chgData name="Taylor Doherty" userId="7c5c2de1-c6e9-4207-af9b-05eec225923a" providerId="ADAL" clId="{518435CF-FBCB-4EA6-99AC-CEF07A9B7169}" dt="2021-08-23T17:31:07.554" v="149" actId="20577"/>
          <ac:spMkLst>
            <pc:docMk/>
            <pc:sldMk cId="2213271377" sldId="332"/>
            <ac:spMk id="17" creationId="{376EE14C-225A-41F6-AEB2-8C21BB6D146E}"/>
          </ac:spMkLst>
        </pc:spChg>
        <pc:spChg chg="add mod">
          <ac:chgData name="Taylor Doherty" userId="7c5c2de1-c6e9-4207-af9b-05eec225923a" providerId="ADAL" clId="{518435CF-FBCB-4EA6-99AC-CEF07A9B7169}" dt="2021-08-23T15:14:21.921" v="11" actId="1076"/>
          <ac:spMkLst>
            <pc:docMk/>
            <pc:sldMk cId="2213271377" sldId="332"/>
            <ac:spMk id="18" creationId="{208CB9A3-F67E-4358-98D1-6DFBD9822E8C}"/>
          </ac:spMkLst>
        </pc:spChg>
        <pc:spChg chg="add mod">
          <ac:chgData name="Taylor Doherty" userId="7c5c2de1-c6e9-4207-af9b-05eec225923a" providerId="ADAL" clId="{518435CF-FBCB-4EA6-99AC-CEF07A9B7169}" dt="2021-08-23T15:14:21.921" v="11" actId="1076"/>
          <ac:spMkLst>
            <pc:docMk/>
            <pc:sldMk cId="2213271377" sldId="332"/>
            <ac:spMk id="19" creationId="{50F116AA-4A6B-4185-84EC-2F9A704CD820}"/>
          </ac:spMkLst>
        </pc:spChg>
        <pc:picChg chg="del">
          <ac:chgData name="Taylor Doherty" userId="7c5c2de1-c6e9-4207-af9b-05eec225923a" providerId="ADAL" clId="{518435CF-FBCB-4EA6-99AC-CEF07A9B7169}" dt="2021-08-23T15:14:14.134" v="8" actId="478"/>
          <ac:picMkLst>
            <pc:docMk/>
            <pc:sldMk cId="2213271377" sldId="332"/>
            <ac:picMk id="12" creationId="{00000000-0000-0000-0000-000000000000}"/>
          </ac:picMkLst>
        </pc:picChg>
        <pc:picChg chg="del">
          <ac:chgData name="Taylor Doherty" userId="7c5c2de1-c6e9-4207-af9b-05eec225923a" providerId="ADAL" clId="{518435CF-FBCB-4EA6-99AC-CEF07A9B7169}" dt="2021-08-23T15:14:14.134" v="8" actId="478"/>
          <ac:picMkLst>
            <pc:docMk/>
            <pc:sldMk cId="2213271377" sldId="332"/>
            <ac:picMk id="13" creationId="{00000000-0000-0000-0000-000000000000}"/>
          </ac:picMkLst>
        </pc:picChg>
        <pc:picChg chg="del">
          <ac:chgData name="Taylor Doherty" userId="7c5c2de1-c6e9-4207-af9b-05eec225923a" providerId="ADAL" clId="{518435CF-FBCB-4EA6-99AC-CEF07A9B7169}" dt="2021-08-23T15:14:14.134" v="8" actId="478"/>
          <ac:picMkLst>
            <pc:docMk/>
            <pc:sldMk cId="2213271377" sldId="332"/>
            <ac:picMk id="14" creationId="{00000000-0000-0000-0000-000000000000}"/>
          </ac:picMkLst>
        </pc:picChg>
        <pc:picChg chg="del">
          <ac:chgData name="Taylor Doherty" userId="7c5c2de1-c6e9-4207-af9b-05eec225923a" providerId="ADAL" clId="{518435CF-FBCB-4EA6-99AC-CEF07A9B7169}" dt="2021-08-23T15:14:14.134" v="8" actId="478"/>
          <ac:picMkLst>
            <pc:docMk/>
            <pc:sldMk cId="2213271377" sldId="332"/>
            <ac:picMk id="15" creationId="{5D2FFBDF-AA08-435B-974E-54A1D5C412C7}"/>
          </ac:picMkLst>
        </pc:picChg>
        <pc:picChg chg="add mod">
          <ac:chgData name="Taylor Doherty" userId="7c5c2de1-c6e9-4207-af9b-05eec225923a" providerId="ADAL" clId="{518435CF-FBCB-4EA6-99AC-CEF07A9B7169}" dt="2021-08-23T15:14:21.921" v="11" actId="1076"/>
          <ac:picMkLst>
            <pc:docMk/>
            <pc:sldMk cId="2213271377" sldId="332"/>
            <ac:picMk id="20" creationId="{5B64DFBA-21AD-49C9-BADD-0708622C7620}"/>
          </ac:picMkLst>
        </pc:picChg>
        <pc:picChg chg="add mod">
          <ac:chgData name="Taylor Doherty" userId="7c5c2de1-c6e9-4207-af9b-05eec225923a" providerId="ADAL" clId="{518435CF-FBCB-4EA6-99AC-CEF07A9B7169}" dt="2021-08-23T15:14:21.921" v="11" actId="1076"/>
          <ac:picMkLst>
            <pc:docMk/>
            <pc:sldMk cId="2213271377" sldId="332"/>
            <ac:picMk id="21" creationId="{B0449B98-5788-47D6-BD0D-5F729E09DB35}"/>
          </ac:picMkLst>
        </pc:picChg>
        <pc:picChg chg="add mod">
          <ac:chgData name="Taylor Doherty" userId="7c5c2de1-c6e9-4207-af9b-05eec225923a" providerId="ADAL" clId="{518435CF-FBCB-4EA6-99AC-CEF07A9B7169}" dt="2021-08-23T15:14:21.921" v="11" actId="1076"/>
          <ac:picMkLst>
            <pc:docMk/>
            <pc:sldMk cId="2213271377" sldId="332"/>
            <ac:picMk id="22" creationId="{7BE0218B-B2BE-4F79-9914-6B195636E0D4}"/>
          </ac:picMkLst>
        </pc:picChg>
        <pc:picChg chg="add mod">
          <ac:chgData name="Taylor Doherty" userId="7c5c2de1-c6e9-4207-af9b-05eec225923a" providerId="ADAL" clId="{518435CF-FBCB-4EA6-99AC-CEF07A9B7169}" dt="2021-08-23T15:14:21.921" v="11" actId="1076"/>
          <ac:picMkLst>
            <pc:docMk/>
            <pc:sldMk cId="2213271377" sldId="332"/>
            <ac:picMk id="23" creationId="{C3368635-D526-412B-AEFE-0C46CA80F916}"/>
          </ac:picMkLst>
        </pc:picChg>
      </pc:sldChg>
      <pc:sldChg chg="addSp delSp modSp mod modTransition chgLayout">
        <pc:chgData name="Taylor Doherty" userId="7c5c2de1-c6e9-4207-af9b-05eec225923a" providerId="ADAL" clId="{518435CF-FBCB-4EA6-99AC-CEF07A9B7169}" dt="2021-08-23T18:03:00.372" v="158"/>
        <pc:sldMkLst>
          <pc:docMk/>
          <pc:sldMk cId="331558545" sldId="333"/>
        </pc:sldMkLst>
        <pc:spChg chg="add del mod">
          <ac:chgData name="Taylor Doherty" userId="7c5c2de1-c6e9-4207-af9b-05eec225923a" providerId="ADAL" clId="{518435CF-FBCB-4EA6-99AC-CEF07A9B7169}" dt="2021-08-23T15:15:30.658" v="15" actId="6264"/>
          <ac:spMkLst>
            <pc:docMk/>
            <pc:sldMk cId="331558545" sldId="333"/>
            <ac:spMk id="2" creationId="{4C1017C0-8AFA-4C4D-A2C5-89D93749C6CF}"/>
          </ac:spMkLst>
        </pc:spChg>
        <pc:spChg chg="mod ord">
          <ac:chgData name="Taylor Doherty" userId="7c5c2de1-c6e9-4207-af9b-05eec225923a" providerId="ADAL" clId="{518435CF-FBCB-4EA6-99AC-CEF07A9B7169}" dt="2021-08-23T15:15:46.158" v="20" actId="20577"/>
          <ac:spMkLst>
            <pc:docMk/>
            <pc:sldMk cId="331558545" sldId="333"/>
            <ac:spMk id="3" creationId="{00000000-0000-0000-0000-000000000000}"/>
          </ac:spMkLst>
        </pc:spChg>
        <pc:spChg chg="del mod ord">
          <ac:chgData name="Taylor Doherty" userId="7c5c2de1-c6e9-4207-af9b-05eec225923a" providerId="ADAL" clId="{518435CF-FBCB-4EA6-99AC-CEF07A9B7169}" dt="2021-08-23T15:17:20.380" v="21" actId="478"/>
          <ac:spMkLst>
            <pc:docMk/>
            <pc:sldMk cId="331558545" sldId="333"/>
            <ac:spMk id="4" creationId="{00000000-0000-0000-0000-000000000000}"/>
          </ac:spMkLst>
        </pc:spChg>
      </pc:sldChg>
      <pc:sldChg chg="modSp mod modTransition">
        <pc:chgData name="Taylor Doherty" userId="7c5c2de1-c6e9-4207-af9b-05eec225923a" providerId="ADAL" clId="{518435CF-FBCB-4EA6-99AC-CEF07A9B7169}" dt="2021-08-23T18:03:00.372" v="158"/>
        <pc:sldMkLst>
          <pc:docMk/>
          <pc:sldMk cId="1532679173" sldId="336"/>
        </pc:sldMkLst>
        <pc:spChg chg="mod">
          <ac:chgData name="Taylor Doherty" userId="7c5c2de1-c6e9-4207-af9b-05eec225923a" providerId="ADAL" clId="{518435CF-FBCB-4EA6-99AC-CEF07A9B7169}" dt="2021-08-23T15:14:03.578" v="7" actId="1076"/>
          <ac:spMkLst>
            <pc:docMk/>
            <pc:sldMk cId="1532679173" sldId="336"/>
            <ac:spMk id="3" creationId="{00000000-0000-0000-0000-000000000000}"/>
          </ac:spMkLst>
        </pc:spChg>
        <pc:spChg chg="mod">
          <ac:chgData name="Taylor Doherty" userId="7c5c2de1-c6e9-4207-af9b-05eec225923a" providerId="ADAL" clId="{518435CF-FBCB-4EA6-99AC-CEF07A9B7169}" dt="2021-08-23T15:14:03.578" v="7" actId="1076"/>
          <ac:spMkLst>
            <pc:docMk/>
            <pc:sldMk cId="1532679173" sldId="336"/>
            <ac:spMk id="11" creationId="{00000000-0000-0000-0000-000000000000}"/>
          </ac:spMkLst>
        </pc:spChg>
        <pc:spChg chg="mod">
          <ac:chgData name="Taylor Doherty" userId="7c5c2de1-c6e9-4207-af9b-05eec225923a" providerId="ADAL" clId="{518435CF-FBCB-4EA6-99AC-CEF07A9B7169}" dt="2021-08-23T17:37:07.227" v="152" actId="20577"/>
          <ac:spMkLst>
            <pc:docMk/>
            <pc:sldMk cId="1532679173" sldId="336"/>
            <ac:spMk id="16" creationId="{00000000-0000-0000-0000-000000000000}"/>
          </ac:spMkLst>
        </pc:spChg>
        <pc:spChg chg="mod">
          <ac:chgData name="Taylor Doherty" userId="7c5c2de1-c6e9-4207-af9b-05eec225923a" providerId="ADAL" clId="{518435CF-FBCB-4EA6-99AC-CEF07A9B7169}" dt="2021-08-23T15:14:03.578" v="7" actId="1076"/>
          <ac:spMkLst>
            <pc:docMk/>
            <pc:sldMk cId="1532679173" sldId="336"/>
            <ac:spMk id="17" creationId="{00000000-0000-0000-0000-000000000000}"/>
          </ac:spMkLst>
        </pc:spChg>
        <pc:picChg chg="mod">
          <ac:chgData name="Taylor Doherty" userId="7c5c2de1-c6e9-4207-af9b-05eec225923a" providerId="ADAL" clId="{518435CF-FBCB-4EA6-99AC-CEF07A9B7169}" dt="2021-08-23T15:14:03.578" v="7" actId="1076"/>
          <ac:picMkLst>
            <pc:docMk/>
            <pc:sldMk cId="1532679173" sldId="336"/>
            <ac:picMk id="8" creationId="{00B65E1C-846E-4D6A-9C4E-F9F2199590EA}"/>
          </ac:picMkLst>
        </pc:picChg>
        <pc:picChg chg="mod">
          <ac:chgData name="Taylor Doherty" userId="7c5c2de1-c6e9-4207-af9b-05eec225923a" providerId="ADAL" clId="{518435CF-FBCB-4EA6-99AC-CEF07A9B7169}" dt="2021-08-23T15:14:03.578" v="7" actId="1076"/>
          <ac:picMkLst>
            <pc:docMk/>
            <pc:sldMk cId="1532679173" sldId="336"/>
            <ac:picMk id="13" creationId="{2F216014-9466-4908-86CD-D18F7EDA3B1C}"/>
          </ac:picMkLst>
        </pc:picChg>
        <pc:picChg chg="mod">
          <ac:chgData name="Taylor Doherty" userId="7c5c2de1-c6e9-4207-af9b-05eec225923a" providerId="ADAL" clId="{518435CF-FBCB-4EA6-99AC-CEF07A9B7169}" dt="2021-08-23T15:14:03.578" v="7" actId="1076"/>
          <ac:picMkLst>
            <pc:docMk/>
            <pc:sldMk cId="1532679173" sldId="336"/>
            <ac:picMk id="18" creationId="{FC7D812D-E93F-4BE3-ACAC-23275B3778C6}"/>
          </ac:picMkLst>
        </pc:picChg>
        <pc:picChg chg="mod">
          <ac:chgData name="Taylor Doherty" userId="7c5c2de1-c6e9-4207-af9b-05eec225923a" providerId="ADAL" clId="{518435CF-FBCB-4EA6-99AC-CEF07A9B7169}" dt="2021-08-23T15:14:03.578" v="7" actId="1076"/>
          <ac:picMkLst>
            <pc:docMk/>
            <pc:sldMk cId="1532679173" sldId="336"/>
            <ac:picMk id="20" creationId="{431A591E-5193-4397-A914-65268EAC4309}"/>
          </ac:picMkLst>
        </pc:picChg>
      </pc:sldChg>
      <pc:sldChg chg="modTransition">
        <pc:chgData name="Taylor Doherty" userId="7c5c2de1-c6e9-4207-af9b-05eec225923a" providerId="ADAL" clId="{518435CF-FBCB-4EA6-99AC-CEF07A9B7169}" dt="2021-08-23T18:03:00.372" v="158"/>
        <pc:sldMkLst>
          <pc:docMk/>
          <pc:sldMk cId="3002102844" sldId="337"/>
        </pc:sldMkLst>
      </pc:sldChg>
      <pc:sldChg chg="addSp delSp modSp mod modTransition chgLayout">
        <pc:chgData name="Taylor Doherty" userId="7c5c2de1-c6e9-4207-af9b-05eec225923a" providerId="ADAL" clId="{518435CF-FBCB-4EA6-99AC-CEF07A9B7169}" dt="2021-08-23T18:03:00.372" v="158"/>
        <pc:sldMkLst>
          <pc:docMk/>
          <pc:sldMk cId="3969738245" sldId="338"/>
        </pc:sldMkLst>
        <pc:spChg chg="add del mod">
          <ac:chgData name="Taylor Doherty" userId="7c5c2de1-c6e9-4207-af9b-05eec225923a" providerId="ADAL" clId="{518435CF-FBCB-4EA6-99AC-CEF07A9B7169}" dt="2021-08-23T15:15:12.944" v="14" actId="6264"/>
          <ac:spMkLst>
            <pc:docMk/>
            <pc:sldMk cId="3969738245" sldId="338"/>
            <ac:spMk id="2" creationId="{807B70CD-D650-49E0-8612-EA3626422F66}"/>
          </ac:spMkLst>
        </pc:spChg>
        <pc:spChg chg="add del mod">
          <ac:chgData name="Taylor Doherty" userId="7c5c2de1-c6e9-4207-af9b-05eec225923a" providerId="ADAL" clId="{518435CF-FBCB-4EA6-99AC-CEF07A9B7169}" dt="2021-08-23T15:15:12.944" v="14" actId="6264"/>
          <ac:spMkLst>
            <pc:docMk/>
            <pc:sldMk cId="3969738245" sldId="338"/>
            <ac:spMk id="3" creationId="{4A7907E5-87C8-4B63-A878-DF2618C8F21D}"/>
          </ac:spMkLst>
        </pc:spChg>
        <pc:spChg chg="mod ord">
          <ac:chgData name="Taylor Doherty" userId="7c5c2de1-c6e9-4207-af9b-05eec225923a" providerId="ADAL" clId="{518435CF-FBCB-4EA6-99AC-CEF07A9B7169}" dt="2021-08-23T15:15:12.944" v="14" actId="6264"/>
          <ac:spMkLst>
            <pc:docMk/>
            <pc:sldMk cId="3969738245" sldId="338"/>
            <ac:spMk id="4" creationId="{00000000-0000-0000-0000-000000000000}"/>
          </ac:spMkLst>
        </pc:spChg>
        <pc:spChg chg="mod ord">
          <ac:chgData name="Taylor Doherty" userId="7c5c2de1-c6e9-4207-af9b-05eec225923a" providerId="ADAL" clId="{518435CF-FBCB-4EA6-99AC-CEF07A9B7169}" dt="2021-08-23T15:15:12.944" v="14" actId="6264"/>
          <ac:spMkLst>
            <pc:docMk/>
            <pc:sldMk cId="3969738245" sldId="338"/>
            <ac:spMk id="5" creationId="{00000000-0000-0000-0000-000000000000}"/>
          </ac:spMkLst>
        </pc:spChg>
      </pc:sldChg>
      <pc:sldChg chg="addSp delSp modSp mod modTransition chgLayout">
        <pc:chgData name="Taylor Doherty" userId="7c5c2de1-c6e9-4207-af9b-05eec225923a" providerId="ADAL" clId="{518435CF-FBCB-4EA6-99AC-CEF07A9B7169}" dt="2021-08-23T18:03:00.372" v="158"/>
        <pc:sldMkLst>
          <pc:docMk/>
          <pc:sldMk cId="2751959628" sldId="340"/>
        </pc:sldMkLst>
        <pc:spChg chg="mod ord">
          <ac:chgData name="Taylor Doherty" userId="7c5c2de1-c6e9-4207-af9b-05eec225923a" providerId="ADAL" clId="{518435CF-FBCB-4EA6-99AC-CEF07A9B7169}" dt="2021-08-23T15:20:16.244" v="23" actId="6264"/>
          <ac:spMkLst>
            <pc:docMk/>
            <pc:sldMk cId="2751959628" sldId="340"/>
            <ac:spMk id="2" creationId="{00000000-0000-0000-0000-000000000000}"/>
          </ac:spMkLst>
        </pc:spChg>
        <pc:spChg chg="mod ord">
          <ac:chgData name="Taylor Doherty" userId="7c5c2de1-c6e9-4207-af9b-05eec225923a" providerId="ADAL" clId="{518435CF-FBCB-4EA6-99AC-CEF07A9B7169}" dt="2021-08-23T15:20:16.244" v="23" actId="6264"/>
          <ac:spMkLst>
            <pc:docMk/>
            <pc:sldMk cId="2751959628" sldId="340"/>
            <ac:spMk id="3" creationId="{00000000-0000-0000-0000-000000000000}"/>
          </ac:spMkLst>
        </pc:spChg>
        <pc:spChg chg="add del mod">
          <ac:chgData name="Taylor Doherty" userId="7c5c2de1-c6e9-4207-af9b-05eec225923a" providerId="ADAL" clId="{518435CF-FBCB-4EA6-99AC-CEF07A9B7169}" dt="2021-08-23T15:20:16.244" v="23" actId="6264"/>
          <ac:spMkLst>
            <pc:docMk/>
            <pc:sldMk cId="2751959628" sldId="340"/>
            <ac:spMk id="4" creationId="{FE2E9F81-0098-466A-8286-736312FD6B3C}"/>
          </ac:spMkLst>
        </pc:spChg>
        <pc:spChg chg="add del mod">
          <ac:chgData name="Taylor Doherty" userId="7c5c2de1-c6e9-4207-af9b-05eec225923a" providerId="ADAL" clId="{518435CF-FBCB-4EA6-99AC-CEF07A9B7169}" dt="2021-08-23T15:20:16.244" v="23" actId="6264"/>
          <ac:spMkLst>
            <pc:docMk/>
            <pc:sldMk cId="2751959628" sldId="340"/>
            <ac:spMk id="5" creationId="{C0B051A1-B5B4-4879-A388-19F3F105092D}"/>
          </ac:spMkLst>
        </pc:spChg>
      </pc:sldChg>
      <pc:sldChg chg="addSp delSp modSp mod modTransition chgLayout">
        <pc:chgData name="Taylor Doherty" userId="7c5c2de1-c6e9-4207-af9b-05eec225923a" providerId="ADAL" clId="{518435CF-FBCB-4EA6-99AC-CEF07A9B7169}" dt="2021-08-23T18:03:00.372" v="158"/>
        <pc:sldMkLst>
          <pc:docMk/>
          <pc:sldMk cId="4248592578" sldId="341"/>
        </pc:sldMkLst>
        <pc:spChg chg="mod ord">
          <ac:chgData name="Taylor Doherty" userId="7c5c2de1-c6e9-4207-af9b-05eec225923a" providerId="ADAL" clId="{518435CF-FBCB-4EA6-99AC-CEF07A9B7169}" dt="2021-08-23T15:20:30.111" v="24" actId="6264"/>
          <ac:spMkLst>
            <pc:docMk/>
            <pc:sldMk cId="4248592578" sldId="341"/>
            <ac:spMk id="2" creationId="{00000000-0000-0000-0000-000000000000}"/>
          </ac:spMkLst>
        </pc:spChg>
        <pc:spChg chg="mod ord">
          <ac:chgData name="Taylor Doherty" userId="7c5c2de1-c6e9-4207-af9b-05eec225923a" providerId="ADAL" clId="{518435CF-FBCB-4EA6-99AC-CEF07A9B7169}" dt="2021-08-23T15:20:44.974" v="32" actId="15"/>
          <ac:spMkLst>
            <pc:docMk/>
            <pc:sldMk cId="4248592578" sldId="341"/>
            <ac:spMk id="3" creationId="{00000000-0000-0000-0000-000000000000}"/>
          </ac:spMkLst>
        </pc:spChg>
        <pc:spChg chg="add del mod">
          <ac:chgData name="Taylor Doherty" userId="7c5c2de1-c6e9-4207-af9b-05eec225923a" providerId="ADAL" clId="{518435CF-FBCB-4EA6-99AC-CEF07A9B7169}" dt="2021-08-23T15:20:30.111" v="24" actId="6264"/>
          <ac:spMkLst>
            <pc:docMk/>
            <pc:sldMk cId="4248592578" sldId="341"/>
            <ac:spMk id="4" creationId="{CA29D217-68EB-4E47-8D37-E35C35865049}"/>
          </ac:spMkLst>
        </pc:spChg>
        <pc:spChg chg="add del mod">
          <ac:chgData name="Taylor Doherty" userId="7c5c2de1-c6e9-4207-af9b-05eec225923a" providerId="ADAL" clId="{518435CF-FBCB-4EA6-99AC-CEF07A9B7169}" dt="2021-08-23T15:20:30.111" v="24" actId="6264"/>
          <ac:spMkLst>
            <pc:docMk/>
            <pc:sldMk cId="4248592578" sldId="341"/>
            <ac:spMk id="5" creationId="{C7762EB1-D38B-477B-A4FD-2005C2247045}"/>
          </ac:spMkLst>
        </pc:spChg>
      </pc:sldChg>
      <pc:sldChg chg="modTransition">
        <pc:chgData name="Taylor Doherty" userId="7c5c2de1-c6e9-4207-af9b-05eec225923a" providerId="ADAL" clId="{518435CF-FBCB-4EA6-99AC-CEF07A9B7169}" dt="2021-08-23T18:03:00.372" v="158"/>
        <pc:sldMkLst>
          <pc:docMk/>
          <pc:sldMk cId="3559174575" sldId="343"/>
        </pc:sldMkLst>
      </pc:sldChg>
      <pc:sldChg chg="modTransition">
        <pc:chgData name="Taylor Doherty" userId="7c5c2de1-c6e9-4207-af9b-05eec225923a" providerId="ADAL" clId="{518435CF-FBCB-4EA6-99AC-CEF07A9B7169}" dt="2021-08-23T18:03:00.372" v="158"/>
        <pc:sldMkLst>
          <pc:docMk/>
          <pc:sldMk cId="143204077" sldId="344"/>
        </pc:sldMkLst>
      </pc:sldChg>
      <pc:sldChg chg="addSp delSp modSp mod modTransition chgLayout">
        <pc:chgData name="Taylor Doherty" userId="7c5c2de1-c6e9-4207-af9b-05eec225923a" providerId="ADAL" clId="{518435CF-FBCB-4EA6-99AC-CEF07A9B7169}" dt="2021-08-23T18:03:00.372" v="158"/>
        <pc:sldMkLst>
          <pc:docMk/>
          <pc:sldMk cId="3979133035" sldId="345"/>
        </pc:sldMkLst>
        <pc:spChg chg="mod ord">
          <ac:chgData name="Taylor Doherty" userId="7c5c2de1-c6e9-4207-af9b-05eec225923a" providerId="ADAL" clId="{518435CF-FBCB-4EA6-99AC-CEF07A9B7169}" dt="2021-08-23T15:21:56.546" v="36" actId="6264"/>
          <ac:spMkLst>
            <pc:docMk/>
            <pc:sldMk cId="3979133035" sldId="345"/>
            <ac:spMk id="2" creationId="{00000000-0000-0000-0000-000000000000}"/>
          </ac:spMkLst>
        </pc:spChg>
        <pc:spChg chg="mod ord">
          <ac:chgData name="Taylor Doherty" userId="7c5c2de1-c6e9-4207-af9b-05eec225923a" providerId="ADAL" clId="{518435CF-FBCB-4EA6-99AC-CEF07A9B7169}" dt="2021-08-23T15:21:56.546" v="36" actId="6264"/>
          <ac:spMkLst>
            <pc:docMk/>
            <pc:sldMk cId="3979133035" sldId="345"/>
            <ac:spMk id="3" creationId="{00000000-0000-0000-0000-000000000000}"/>
          </ac:spMkLst>
        </pc:spChg>
        <pc:spChg chg="add del mod">
          <ac:chgData name="Taylor Doherty" userId="7c5c2de1-c6e9-4207-af9b-05eec225923a" providerId="ADAL" clId="{518435CF-FBCB-4EA6-99AC-CEF07A9B7169}" dt="2021-08-23T15:21:56.546" v="36" actId="6264"/>
          <ac:spMkLst>
            <pc:docMk/>
            <pc:sldMk cId="3979133035" sldId="345"/>
            <ac:spMk id="4" creationId="{0931362C-D65D-4EA0-9B3F-08EC38199E11}"/>
          </ac:spMkLst>
        </pc:spChg>
        <pc:spChg chg="add del mod">
          <ac:chgData name="Taylor Doherty" userId="7c5c2de1-c6e9-4207-af9b-05eec225923a" providerId="ADAL" clId="{518435CF-FBCB-4EA6-99AC-CEF07A9B7169}" dt="2021-08-23T15:21:56.546" v="36" actId="6264"/>
          <ac:spMkLst>
            <pc:docMk/>
            <pc:sldMk cId="3979133035" sldId="345"/>
            <ac:spMk id="5" creationId="{3222C3B4-0082-4A4D-B9EB-788DC007F9F9}"/>
          </ac:spMkLst>
        </pc:spChg>
      </pc:sldChg>
      <pc:sldChg chg="modTransition">
        <pc:chgData name="Taylor Doherty" userId="7c5c2de1-c6e9-4207-af9b-05eec225923a" providerId="ADAL" clId="{518435CF-FBCB-4EA6-99AC-CEF07A9B7169}" dt="2021-08-23T18:03:00.372" v="158"/>
        <pc:sldMkLst>
          <pc:docMk/>
          <pc:sldMk cId="957489346" sldId="346"/>
        </pc:sldMkLst>
      </pc:sldChg>
      <pc:sldChg chg="modTransition">
        <pc:chgData name="Taylor Doherty" userId="7c5c2de1-c6e9-4207-af9b-05eec225923a" providerId="ADAL" clId="{518435CF-FBCB-4EA6-99AC-CEF07A9B7169}" dt="2021-08-23T18:03:00.372" v="158"/>
        <pc:sldMkLst>
          <pc:docMk/>
          <pc:sldMk cId="3204196473" sldId="348"/>
        </pc:sldMkLst>
      </pc:sldChg>
      <pc:sldChg chg="modTransition">
        <pc:chgData name="Taylor Doherty" userId="7c5c2de1-c6e9-4207-af9b-05eec225923a" providerId="ADAL" clId="{518435CF-FBCB-4EA6-99AC-CEF07A9B7169}" dt="2021-08-23T18:03:00.372" v="158"/>
        <pc:sldMkLst>
          <pc:docMk/>
          <pc:sldMk cId="2851059785" sldId="349"/>
        </pc:sldMkLst>
      </pc:sldChg>
      <pc:sldChg chg="modTransition">
        <pc:chgData name="Taylor Doherty" userId="7c5c2de1-c6e9-4207-af9b-05eec225923a" providerId="ADAL" clId="{518435CF-FBCB-4EA6-99AC-CEF07A9B7169}" dt="2021-08-23T18:03:00.372" v="158"/>
        <pc:sldMkLst>
          <pc:docMk/>
          <pc:sldMk cId="17825470" sldId="350"/>
        </pc:sldMkLst>
      </pc:sldChg>
      <pc:sldChg chg="addSp delSp modSp mod modTransition chgLayout">
        <pc:chgData name="Taylor Doherty" userId="7c5c2de1-c6e9-4207-af9b-05eec225923a" providerId="ADAL" clId="{518435CF-FBCB-4EA6-99AC-CEF07A9B7169}" dt="2021-08-23T18:03:00.372" v="158"/>
        <pc:sldMkLst>
          <pc:docMk/>
          <pc:sldMk cId="1898850632" sldId="353"/>
        </pc:sldMkLst>
        <pc:spChg chg="mod ord">
          <ac:chgData name="Taylor Doherty" userId="7c5c2de1-c6e9-4207-af9b-05eec225923a" providerId="ADAL" clId="{518435CF-FBCB-4EA6-99AC-CEF07A9B7169}" dt="2021-08-23T15:23:37.679" v="44" actId="6264"/>
          <ac:spMkLst>
            <pc:docMk/>
            <pc:sldMk cId="1898850632" sldId="353"/>
            <ac:spMk id="2" creationId="{00000000-0000-0000-0000-000000000000}"/>
          </ac:spMkLst>
        </pc:spChg>
        <pc:spChg chg="mod ord">
          <ac:chgData name="Taylor Doherty" userId="7c5c2de1-c6e9-4207-af9b-05eec225923a" providerId="ADAL" clId="{518435CF-FBCB-4EA6-99AC-CEF07A9B7169}" dt="2021-08-23T15:23:37.679" v="44" actId="6264"/>
          <ac:spMkLst>
            <pc:docMk/>
            <pc:sldMk cId="1898850632" sldId="353"/>
            <ac:spMk id="3" creationId="{00000000-0000-0000-0000-000000000000}"/>
          </ac:spMkLst>
        </pc:spChg>
        <pc:spChg chg="add del mod">
          <ac:chgData name="Taylor Doherty" userId="7c5c2de1-c6e9-4207-af9b-05eec225923a" providerId="ADAL" clId="{518435CF-FBCB-4EA6-99AC-CEF07A9B7169}" dt="2021-08-23T15:23:37.679" v="44" actId="6264"/>
          <ac:spMkLst>
            <pc:docMk/>
            <pc:sldMk cId="1898850632" sldId="353"/>
            <ac:spMk id="4" creationId="{55608239-9897-4915-A43C-A7337D2455A6}"/>
          </ac:spMkLst>
        </pc:spChg>
        <pc:spChg chg="add del mod">
          <ac:chgData name="Taylor Doherty" userId="7c5c2de1-c6e9-4207-af9b-05eec225923a" providerId="ADAL" clId="{518435CF-FBCB-4EA6-99AC-CEF07A9B7169}" dt="2021-08-23T15:23:37.679" v="44" actId="6264"/>
          <ac:spMkLst>
            <pc:docMk/>
            <pc:sldMk cId="1898850632" sldId="353"/>
            <ac:spMk id="5" creationId="{49A0B5E3-077A-4DB4-BF49-DEF50EA622E1}"/>
          </ac:spMkLst>
        </pc:spChg>
      </pc:sldChg>
      <pc:sldChg chg="modTransition">
        <pc:chgData name="Taylor Doherty" userId="7c5c2de1-c6e9-4207-af9b-05eec225923a" providerId="ADAL" clId="{518435CF-FBCB-4EA6-99AC-CEF07A9B7169}" dt="2021-08-23T18:03:00.372" v="158"/>
        <pc:sldMkLst>
          <pc:docMk/>
          <pc:sldMk cId="2836004478" sldId="354"/>
        </pc:sldMkLst>
      </pc:sldChg>
      <pc:sldChg chg="modTransition">
        <pc:chgData name="Taylor Doherty" userId="7c5c2de1-c6e9-4207-af9b-05eec225923a" providerId="ADAL" clId="{518435CF-FBCB-4EA6-99AC-CEF07A9B7169}" dt="2021-08-23T18:03:00.372" v="158"/>
        <pc:sldMkLst>
          <pc:docMk/>
          <pc:sldMk cId="1696261810" sldId="356"/>
        </pc:sldMkLst>
      </pc:sldChg>
      <pc:sldChg chg="addSp delSp modSp mod modTransition chgLayout">
        <pc:chgData name="Taylor Doherty" userId="7c5c2de1-c6e9-4207-af9b-05eec225923a" providerId="ADAL" clId="{518435CF-FBCB-4EA6-99AC-CEF07A9B7169}" dt="2021-08-23T18:03:00.372" v="158"/>
        <pc:sldMkLst>
          <pc:docMk/>
          <pc:sldMk cId="3708484568" sldId="357"/>
        </pc:sldMkLst>
        <pc:spChg chg="mod ord">
          <ac:chgData name="Taylor Doherty" userId="7c5c2de1-c6e9-4207-af9b-05eec225923a" providerId="ADAL" clId="{518435CF-FBCB-4EA6-99AC-CEF07A9B7169}" dt="2021-08-23T15:29:31.248" v="107" actId="6264"/>
          <ac:spMkLst>
            <pc:docMk/>
            <pc:sldMk cId="3708484568" sldId="357"/>
            <ac:spMk id="2" creationId="{00000000-0000-0000-0000-000000000000}"/>
          </ac:spMkLst>
        </pc:spChg>
        <pc:spChg chg="mod ord">
          <ac:chgData name="Taylor Doherty" userId="7c5c2de1-c6e9-4207-af9b-05eec225923a" providerId="ADAL" clId="{518435CF-FBCB-4EA6-99AC-CEF07A9B7169}" dt="2021-08-23T15:29:31.248" v="107" actId="6264"/>
          <ac:spMkLst>
            <pc:docMk/>
            <pc:sldMk cId="3708484568" sldId="357"/>
            <ac:spMk id="3" creationId="{00000000-0000-0000-0000-000000000000}"/>
          </ac:spMkLst>
        </pc:spChg>
        <pc:spChg chg="add del mod">
          <ac:chgData name="Taylor Doherty" userId="7c5c2de1-c6e9-4207-af9b-05eec225923a" providerId="ADAL" clId="{518435CF-FBCB-4EA6-99AC-CEF07A9B7169}" dt="2021-08-23T15:29:31.248" v="107" actId="6264"/>
          <ac:spMkLst>
            <pc:docMk/>
            <pc:sldMk cId="3708484568" sldId="357"/>
            <ac:spMk id="4" creationId="{43C6E51A-70C3-4BC0-BAD9-740E1C8D778D}"/>
          </ac:spMkLst>
        </pc:spChg>
        <pc:spChg chg="add del mod">
          <ac:chgData name="Taylor Doherty" userId="7c5c2de1-c6e9-4207-af9b-05eec225923a" providerId="ADAL" clId="{518435CF-FBCB-4EA6-99AC-CEF07A9B7169}" dt="2021-08-23T15:29:31.248" v="107" actId="6264"/>
          <ac:spMkLst>
            <pc:docMk/>
            <pc:sldMk cId="3708484568" sldId="357"/>
            <ac:spMk id="5" creationId="{6BFD4C7F-19DE-46B1-B7B6-0DF47CCBC54E}"/>
          </ac:spMkLst>
        </pc:spChg>
      </pc:sldChg>
      <pc:sldChg chg="modTransition">
        <pc:chgData name="Taylor Doherty" userId="7c5c2de1-c6e9-4207-af9b-05eec225923a" providerId="ADAL" clId="{518435CF-FBCB-4EA6-99AC-CEF07A9B7169}" dt="2021-08-23T18:03:00.372" v="158"/>
        <pc:sldMkLst>
          <pc:docMk/>
          <pc:sldMk cId="3300618796" sldId="358"/>
        </pc:sldMkLst>
      </pc:sldChg>
      <pc:sldChg chg="modTransition">
        <pc:chgData name="Taylor Doherty" userId="7c5c2de1-c6e9-4207-af9b-05eec225923a" providerId="ADAL" clId="{518435CF-FBCB-4EA6-99AC-CEF07A9B7169}" dt="2021-08-23T18:03:00.372" v="158"/>
        <pc:sldMkLst>
          <pc:docMk/>
          <pc:sldMk cId="2726334995" sldId="363"/>
        </pc:sldMkLst>
      </pc:sldChg>
      <pc:sldChg chg="modTransition">
        <pc:chgData name="Taylor Doherty" userId="7c5c2de1-c6e9-4207-af9b-05eec225923a" providerId="ADAL" clId="{518435CF-FBCB-4EA6-99AC-CEF07A9B7169}" dt="2021-08-23T18:03:00.372" v="158"/>
        <pc:sldMkLst>
          <pc:docMk/>
          <pc:sldMk cId="1355663913" sldId="365"/>
        </pc:sldMkLst>
      </pc:sldChg>
      <pc:sldChg chg="modTransition">
        <pc:chgData name="Taylor Doherty" userId="7c5c2de1-c6e9-4207-af9b-05eec225923a" providerId="ADAL" clId="{518435CF-FBCB-4EA6-99AC-CEF07A9B7169}" dt="2021-08-23T18:03:00.372" v="158"/>
        <pc:sldMkLst>
          <pc:docMk/>
          <pc:sldMk cId="333944377" sldId="366"/>
        </pc:sldMkLst>
      </pc:sldChg>
      <pc:sldChg chg="modTransition">
        <pc:chgData name="Taylor Doherty" userId="7c5c2de1-c6e9-4207-af9b-05eec225923a" providerId="ADAL" clId="{518435CF-FBCB-4EA6-99AC-CEF07A9B7169}" dt="2021-08-23T18:03:00.372" v="158"/>
        <pc:sldMkLst>
          <pc:docMk/>
          <pc:sldMk cId="933154335" sldId="367"/>
        </pc:sldMkLst>
      </pc:sldChg>
      <pc:sldChg chg="modTransition">
        <pc:chgData name="Taylor Doherty" userId="7c5c2de1-c6e9-4207-af9b-05eec225923a" providerId="ADAL" clId="{518435CF-FBCB-4EA6-99AC-CEF07A9B7169}" dt="2021-08-23T18:03:00.372" v="158"/>
        <pc:sldMkLst>
          <pc:docMk/>
          <pc:sldMk cId="142195924" sldId="368"/>
        </pc:sldMkLst>
      </pc:sldChg>
      <pc:sldChg chg="addSp delSp modSp mod modTransition chgLayout">
        <pc:chgData name="Taylor Doherty" userId="7c5c2de1-c6e9-4207-af9b-05eec225923a" providerId="ADAL" clId="{518435CF-FBCB-4EA6-99AC-CEF07A9B7169}" dt="2021-08-23T18:03:00.372" v="158"/>
        <pc:sldMkLst>
          <pc:docMk/>
          <pc:sldMk cId="1535741145" sldId="369"/>
        </pc:sldMkLst>
        <pc:spChg chg="add del mod">
          <ac:chgData name="Taylor Doherty" userId="7c5c2de1-c6e9-4207-af9b-05eec225923a" providerId="ADAL" clId="{518435CF-FBCB-4EA6-99AC-CEF07A9B7169}" dt="2021-08-23T15:21:49.695" v="35" actId="6264"/>
          <ac:spMkLst>
            <pc:docMk/>
            <pc:sldMk cId="1535741145" sldId="369"/>
            <ac:spMk id="2" creationId="{B7CC254B-C26C-4768-AD1D-C8D69A0A857A}"/>
          </ac:spMkLst>
        </pc:spChg>
        <pc:spChg chg="add del mod">
          <ac:chgData name="Taylor Doherty" userId="7c5c2de1-c6e9-4207-af9b-05eec225923a" providerId="ADAL" clId="{518435CF-FBCB-4EA6-99AC-CEF07A9B7169}" dt="2021-08-23T15:21:49.695" v="35" actId="6264"/>
          <ac:spMkLst>
            <pc:docMk/>
            <pc:sldMk cId="1535741145" sldId="369"/>
            <ac:spMk id="3" creationId="{2561C00B-6A7D-49E3-8E07-2EFA6741C7E3}"/>
          </ac:spMkLst>
        </pc:spChg>
        <pc:spChg chg="mod ord">
          <ac:chgData name="Taylor Doherty" userId="7c5c2de1-c6e9-4207-af9b-05eec225923a" providerId="ADAL" clId="{518435CF-FBCB-4EA6-99AC-CEF07A9B7169}" dt="2021-08-23T15:21:49.695" v="35" actId="6264"/>
          <ac:spMkLst>
            <pc:docMk/>
            <pc:sldMk cId="1535741145" sldId="369"/>
            <ac:spMk id="313" creationId="{00000000-0000-0000-0000-000000000000}"/>
          </ac:spMkLst>
        </pc:spChg>
        <pc:spChg chg="mod ord">
          <ac:chgData name="Taylor Doherty" userId="7c5c2de1-c6e9-4207-af9b-05eec225923a" providerId="ADAL" clId="{518435CF-FBCB-4EA6-99AC-CEF07A9B7169}" dt="2021-08-23T15:21:49.695" v="35" actId="6264"/>
          <ac:spMkLst>
            <pc:docMk/>
            <pc:sldMk cId="1535741145" sldId="369"/>
            <ac:spMk id="314" creationId="{00000000-0000-0000-0000-000000000000}"/>
          </ac:spMkLst>
        </pc:spChg>
      </pc:sldChg>
      <pc:sldChg chg="addSp delSp modSp mod modTransition chgLayout">
        <pc:chgData name="Taylor Doherty" userId="7c5c2de1-c6e9-4207-af9b-05eec225923a" providerId="ADAL" clId="{518435CF-FBCB-4EA6-99AC-CEF07A9B7169}" dt="2021-08-23T18:03:00.372" v="158"/>
        <pc:sldMkLst>
          <pc:docMk/>
          <pc:sldMk cId="2559552890" sldId="370"/>
        </pc:sldMkLst>
        <pc:spChg chg="add del mod">
          <ac:chgData name="Taylor Doherty" userId="7c5c2de1-c6e9-4207-af9b-05eec225923a" providerId="ADAL" clId="{518435CF-FBCB-4EA6-99AC-CEF07A9B7169}" dt="2021-08-23T15:21:32.677" v="34" actId="6264"/>
          <ac:spMkLst>
            <pc:docMk/>
            <pc:sldMk cId="2559552890" sldId="370"/>
            <ac:spMk id="2" creationId="{22D9524F-0FA7-48B2-9DC4-F5A7376DD2DE}"/>
          </ac:spMkLst>
        </pc:spChg>
        <pc:spChg chg="add del mod">
          <ac:chgData name="Taylor Doherty" userId="7c5c2de1-c6e9-4207-af9b-05eec225923a" providerId="ADAL" clId="{518435CF-FBCB-4EA6-99AC-CEF07A9B7169}" dt="2021-08-23T15:21:32.677" v="34" actId="6264"/>
          <ac:spMkLst>
            <pc:docMk/>
            <pc:sldMk cId="2559552890" sldId="370"/>
            <ac:spMk id="3" creationId="{FBE3E6AB-E83D-4D83-9863-A397D3427994}"/>
          </ac:spMkLst>
        </pc:spChg>
        <pc:spChg chg="mod ord">
          <ac:chgData name="Taylor Doherty" userId="7c5c2de1-c6e9-4207-af9b-05eec225923a" providerId="ADAL" clId="{518435CF-FBCB-4EA6-99AC-CEF07A9B7169}" dt="2021-08-23T15:21:32.677" v="34" actId="6264"/>
          <ac:spMkLst>
            <pc:docMk/>
            <pc:sldMk cId="2559552890" sldId="370"/>
            <ac:spMk id="316" creationId="{00000000-0000-0000-0000-000000000000}"/>
          </ac:spMkLst>
        </pc:spChg>
        <pc:spChg chg="mod ord">
          <ac:chgData name="Taylor Doherty" userId="7c5c2de1-c6e9-4207-af9b-05eec225923a" providerId="ADAL" clId="{518435CF-FBCB-4EA6-99AC-CEF07A9B7169}" dt="2021-08-23T15:21:32.677" v="34" actId="6264"/>
          <ac:spMkLst>
            <pc:docMk/>
            <pc:sldMk cId="2559552890" sldId="370"/>
            <ac:spMk id="317" creationId="{00000000-0000-0000-0000-000000000000}"/>
          </ac:spMkLst>
        </pc:spChg>
      </pc:sldChg>
      <pc:sldChg chg="modTransition">
        <pc:chgData name="Taylor Doherty" userId="7c5c2de1-c6e9-4207-af9b-05eec225923a" providerId="ADAL" clId="{518435CF-FBCB-4EA6-99AC-CEF07A9B7169}" dt="2021-08-23T18:03:00.372" v="158"/>
        <pc:sldMkLst>
          <pc:docMk/>
          <pc:sldMk cId="2550241047" sldId="371"/>
        </pc:sldMkLst>
      </pc:sldChg>
      <pc:sldChg chg="modTransition">
        <pc:chgData name="Taylor Doherty" userId="7c5c2de1-c6e9-4207-af9b-05eec225923a" providerId="ADAL" clId="{518435CF-FBCB-4EA6-99AC-CEF07A9B7169}" dt="2021-08-23T18:03:00.372" v="158"/>
        <pc:sldMkLst>
          <pc:docMk/>
          <pc:sldMk cId="1886290452" sldId="372"/>
        </pc:sldMkLst>
      </pc:sldChg>
      <pc:sldChg chg="modTransition">
        <pc:chgData name="Taylor Doherty" userId="7c5c2de1-c6e9-4207-af9b-05eec225923a" providerId="ADAL" clId="{518435CF-FBCB-4EA6-99AC-CEF07A9B7169}" dt="2021-08-23T18:03:00.372" v="158"/>
        <pc:sldMkLst>
          <pc:docMk/>
          <pc:sldMk cId="3617811656" sldId="374"/>
        </pc:sldMkLst>
      </pc:sldChg>
      <pc:sldChg chg="modTransition">
        <pc:chgData name="Taylor Doherty" userId="7c5c2de1-c6e9-4207-af9b-05eec225923a" providerId="ADAL" clId="{518435CF-FBCB-4EA6-99AC-CEF07A9B7169}" dt="2021-08-23T18:03:00.372" v="158"/>
        <pc:sldMkLst>
          <pc:docMk/>
          <pc:sldMk cId="819596661" sldId="375"/>
        </pc:sldMkLst>
      </pc:sldChg>
      <pc:sldChg chg="addSp delSp modSp mod modTransition chgLayout">
        <pc:chgData name="Taylor Doherty" userId="7c5c2de1-c6e9-4207-af9b-05eec225923a" providerId="ADAL" clId="{518435CF-FBCB-4EA6-99AC-CEF07A9B7169}" dt="2021-08-23T18:03:00.372" v="158"/>
        <pc:sldMkLst>
          <pc:docMk/>
          <pc:sldMk cId="1131762428" sldId="376"/>
        </pc:sldMkLst>
        <pc:spChg chg="add del mod">
          <ac:chgData name="Taylor Doherty" userId="7c5c2de1-c6e9-4207-af9b-05eec225923a" providerId="ADAL" clId="{518435CF-FBCB-4EA6-99AC-CEF07A9B7169}" dt="2021-08-23T15:23:04.777" v="37" actId="6264"/>
          <ac:spMkLst>
            <pc:docMk/>
            <pc:sldMk cId="1131762428" sldId="376"/>
            <ac:spMk id="2" creationId="{6D452CA7-3A07-4D69-8873-DAA53EB39B97}"/>
          </ac:spMkLst>
        </pc:spChg>
        <pc:spChg chg="add del mod">
          <ac:chgData name="Taylor Doherty" userId="7c5c2de1-c6e9-4207-af9b-05eec225923a" providerId="ADAL" clId="{518435CF-FBCB-4EA6-99AC-CEF07A9B7169}" dt="2021-08-23T15:23:04.777" v="37" actId="6264"/>
          <ac:spMkLst>
            <pc:docMk/>
            <pc:sldMk cId="1131762428" sldId="376"/>
            <ac:spMk id="3" creationId="{59F5CD3F-B021-4439-A169-DE17A5571A2E}"/>
          </ac:spMkLst>
        </pc:spChg>
        <pc:spChg chg="mod ord">
          <ac:chgData name="Taylor Doherty" userId="7c5c2de1-c6e9-4207-af9b-05eec225923a" providerId="ADAL" clId="{518435CF-FBCB-4EA6-99AC-CEF07A9B7169}" dt="2021-08-23T15:23:04.777" v="37" actId="6264"/>
          <ac:spMkLst>
            <pc:docMk/>
            <pc:sldMk cId="1131762428" sldId="376"/>
            <ac:spMk id="336" creationId="{00000000-0000-0000-0000-000000000000}"/>
          </ac:spMkLst>
        </pc:spChg>
        <pc:spChg chg="mod ord">
          <ac:chgData name="Taylor Doherty" userId="7c5c2de1-c6e9-4207-af9b-05eec225923a" providerId="ADAL" clId="{518435CF-FBCB-4EA6-99AC-CEF07A9B7169}" dt="2021-08-23T15:23:18.626" v="43" actId="27636"/>
          <ac:spMkLst>
            <pc:docMk/>
            <pc:sldMk cId="1131762428" sldId="376"/>
            <ac:spMk id="337" creationId="{00000000-0000-0000-0000-000000000000}"/>
          </ac:spMkLst>
        </pc:spChg>
      </pc:sldChg>
      <pc:sldChg chg="addSp delSp modSp mod modTransition chgLayout">
        <pc:chgData name="Taylor Doherty" userId="7c5c2de1-c6e9-4207-af9b-05eec225923a" providerId="ADAL" clId="{518435CF-FBCB-4EA6-99AC-CEF07A9B7169}" dt="2021-08-23T18:03:00.372" v="158"/>
        <pc:sldMkLst>
          <pc:docMk/>
          <pc:sldMk cId="545452995" sldId="377"/>
        </pc:sldMkLst>
        <pc:spChg chg="add del mod">
          <ac:chgData name="Taylor Doherty" userId="7c5c2de1-c6e9-4207-af9b-05eec225923a" providerId="ADAL" clId="{518435CF-FBCB-4EA6-99AC-CEF07A9B7169}" dt="2021-08-23T15:23:46.862" v="45" actId="6264"/>
          <ac:spMkLst>
            <pc:docMk/>
            <pc:sldMk cId="545452995" sldId="377"/>
            <ac:spMk id="2" creationId="{1F7E988A-FD92-4516-96E1-70556AE39A84}"/>
          </ac:spMkLst>
        </pc:spChg>
        <pc:spChg chg="add del mod">
          <ac:chgData name="Taylor Doherty" userId="7c5c2de1-c6e9-4207-af9b-05eec225923a" providerId="ADAL" clId="{518435CF-FBCB-4EA6-99AC-CEF07A9B7169}" dt="2021-08-23T15:23:46.862" v="45" actId="6264"/>
          <ac:spMkLst>
            <pc:docMk/>
            <pc:sldMk cId="545452995" sldId="377"/>
            <ac:spMk id="3" creationId="{9D87E6BF-4AB8-45B4-8F83-167EEE50DA4F}"/>
          </ac:spMkLst>
        </pc:spChg>
        <pc:spChg chg="mod ord">
          <ac:chgData name="Taylor Doherty" userId="7c5c2de1-c6e9-4207-af9b-05eec225923a" providerId="ADAL" clId="{518435CF-FBCB-4EA6-99AC-CEF07A9B7169}" dt="2021-08-23T15:23:46.862" v="45" actId="6264"/>
          <ac:spMkLst>
            <pc:docMk/>
            <pc:sldMk cId="545452995" sldId="377"/>
            <ac:spMk id="339" creationId="{00000000-0000-0000-0000-000000000000}"/>
          </ac:spMkLst>
        </pc:spChg>
        <pc:spChg chg="mod ord">
          <ac:chgData name="Taylor Doherty" userId="7c5c2de1-c6e9-4207-af9b-05eec225923a" providerId="ADAL" clId="{518435CF-FBCB-4EA6-99AC-CEF07A9B7169}" dt="2021-08-23T15:23:50.920" v="46" actId="27636"/>
          <ac:spMkLst>
            <pc:docMk/>
            <pc:sldMk cId="545452995" sldId="377"/>
            <ac:spMk id="340" creationId="{00000000-0000-0000-0000-000000000000}"/>
          </ac:spMkLst>
        </pc:spChg>
      </pc:sldChg>
      <pc:sldChg chg="modTransition">
        <pc:chgData name="Taylor Doherty" userId="7c5c2de1-c6e9-4207-af9b-05eec225923a" providerId="ADAL" clId="{518435CF-FBCB-4EA6-99AC-CEF07A9B7169}" dt="2021-08-23T18:03:00.372" v="158"/>
        <pc:sldMkLst>
          <pc:docMk/>
          <pc:sldMk cId="3847454976" sldId="378"/>
        </pc:sldMkLst>
      </pc:sldChg>
      <pc:sldChg chg="modTransition">
        <pc:chgData name="Taylor Doherty" userId="7c5c2de1-c6e9-4207-af9b-05eec225923a" providerId="ADAL" clId="{518435CF-FBCB-4EA6-99AC-CEF07A9B7169}" dt="2021-08-23T18:03:00.372" v="158"/>
        <pc:sldMkLst>
          <pc:docMk/>
          <pc:sldMk cId="1080933166" sldId="379"/>
        </pc:sldMkLst>
      </pc:sldChg>
      <pc:sldChg chg="modTransition">
        <pc:chgData name="Taylor Doherty" userId="7c5c2de1-c6e9-4207-af9b-05eec225923a" providerId="ADAL" clId="{518435CF-FBCB-4EA6-99AC-CEF07A9B7169}" dt="2021-08-23T18:03:00.372" v="158"/>
        <pc:sldMkLst>
          <pc:docMk/>
          <pc:sldMk cId="614247717" sldId="380"/>
        </pc:sldMkLst>
      </pc:sldChg>
      <pc:sldChg chg="addSp delSp modSp mod modTransition modClrScheme chgLayout">
        <pc:chgData name="Taylor Doherty" userId="7c5c2de1-c6e9-4207-af9b-05eec225923a" providerId="ADAL" clId="{518435CF-FBCB-4EA6-99AC-CEF07A9B7169}" dt="2021-08-23T18:03:00.372" v="158"/>
        <pc:sldMkLst>
          <pc:docMk/>
          <pc:sldMk cId="2973229437" sldId="381"/>
        </pc:sldMkLst>
        <pc:spChg chg="add del mod">
          <ac:chgData name="Taylor Doherty" userId="7c5c2de1-c6e9-4207-af9b-05eec225923a" providerId="ADAL" clId="{518435CF-FBCB-4EA6-99AC-CEF07A9B7169}" dt="2021-08-23T15:24:11.590" v="47" actId="6264"/>
          <ac:spMkLst>
            <pc:docMk/>
            <pc:sldMk cId="2973229437" sldId="381"/>
            <ac:spMk id="2" creationId="{DA1EFB3F-3BF0-41EC-AF19-41C4D2DBB7F1}"/>
          </ac:spMkLst>
        </pc:spChg>
        <pc:spChg chg="add del mod">
          <ac:chgData name="Taylor Doherty" userId="7c5c2de1-c6e9-4207-af9b-05eec225923a" providerId="ADAL" clId="{518435CF-FBCB-4EA6-99AC-CEF07A9B7169}" dt="2021-08-23T15:24:11.590" v="47" actId="6264"/>
          <ac:spMkLst>
            <pc:docMk/>
            <pc:sldMk cId="2973229437" sldId="381"/>
            <ac:spMk id="3" creationId="{02958BB3-1278-456A-BE86-62ECBDB06A8A}"/>
          </ac:spMkLst>
        </pc:spChg>
        <pc:spChg chg="add del mod ord">
          <ac:chgData name="Taylor Doherty" userId="7c5c2de1-c6e9-4207-af9b-05eec225923a" providerId="ADAL" clId="{518435CF-FBCB-4EA6-99AC-CEF07A9B7169}" dt="2021-08-23T15:31:39.933" v="143" actId="478"/>
          <ac:spMkLst>
            <pc:docMk/>
            <pc:sldMk cId="2973229437" sldId="381"/>
            <ac:spMk id="4" creationId="{B14B4325-AAF6-4DB5-8590-2A65BD08011F}"/>
          </ac:spMkLst>
        </pc:spChg>
        <pc:spChg chg="add mod">
          <ac:chgData name="Taylor Doherty" userId="7c5c2de1-c6e9-4207-af9b-05eec225923a" providerId="ADAL" clId="{518435CF-FBCB-4EA6-99AC-CEF07A9B7169}" dt="2021-08-23T15:31:45.952" v="145" actId="27636"/>
          <ac:spMkLst>
            <pc:docMk/>
            <pc:sldMk cId="2973229437" sldId="381"/>
            <ac:spMk id="7" creationId="{26C4A458-67C8-482F-A919-A1B82671BA60}"/>
          </ac:spMkLst>
        </pc:spChg>
        <pc:spChg chg="mod ord">
          <ac:chgData name="Taylor Doherty" userId="7c5c2de1-c6e9-4207-af9b-05eec225923a" providerId="ADAL" clId="{518435CF-FBCB-4EA6-99AC-CEF07A9B7169}" dt="2021-08-23T15:31:28.176" v="140" actId="700"/>
          <ac:spMkLst>
            <pc:docMk/>
            <pc:sldMk cId="2973229437" sldId="381"/>
            <ac:spMk id="352" creationId="{00000000-0000-0000-0000-000000000000}"/>
          </ac:spMkLst>
        </pc:spChg>
        <pc:spChg chg="del mod ord">
          <ac:chgData name="Taylor Doherty" userId="7c5c2de1-c6e9-4207-af9b-05eec225923a" providerId="ADAL" clId="{518435CF-FBCB-4EA6-99AC-CEF07A9B7169}" dt="2021-08-23T15:31:41.423" v="144"/>
          <ac:spMkLst>
            <pc:docMk/>
            <pc:sldMk cId="2973229437" sldId="381"/>
            <ac:spMk id="353" creationId="{00000000-0000-0000-0000-000000000000}"/>
          </ac:spMkLst>
        </pc:spChg>
      </pc:sldChg>
      <pc:sldChg chg="modTransition">
        <pc:chgData name="Taylor Doherty" userId="7c5c2de1-c6e9-4207-af9b-05eec225923a" providerId="ADAL" clId="{518435CF-FBCB-4EA6-99AC-CEF07A9B7169}" dt="2021-08-23T18:03:00.372" v="158"/>
        <pc:sldMkLst>
          <pc:docMk/>
          <pc:sldMk cId="2355838214" sldId="386"/>
        </pc:sldMkLst>
      </pc:sldChg>
      <pc:sldChg chg="modTransition">
        <pc:chgData name="Taylor Doherty" userId="7c5c2de1-c6e9-4207-af9b-05eec225923a" providerId="ADAL" clId="{518435CF-FBCB-4EA6-99AC-CEF07A9B7169}" dt="2021-08-23T18:03:00.372" v="158"/>
        <pc:sldMkLst>
          <pc:docMk/>
          <pc:sldMk cId="746888551" sldId="389"/>
        </pc:sldMkLst>
      </pc:sldChg>
      <pc:sldChg chg="addSp delSp modSp mod modTransition chgLayout">
        <pc:chgData name="Taylor Doherty" userId="7c5c2de1-c6e9-4207-af9b-05eec225923a" providerId="ADAL" clId="{518435CF-FBCB-4EA6-99AC-CEF07A9B7169}" dt="2021-08-23T18:03:00.372" v="158"/>
        <pc:sldMkLst>
          <pc:docMk/>
          <pc:sldMk cId="3812786805" sldId="390"/>
        </pc:sldMkLst>
        <pc:spChg chg="add del mod">
          <ac:chgData name="Taylor Doherty" userId="7c5c2de1-c6e9-4207-af9b-05eec225923a" providerId="ADAL" clId="{518435CF-FBCB-4EA6-99AC-CEF07A9B7169}" dt="2021-08-23T15:30:13.908" v="130" actId="6264"/>
          <ac:spMkLst>
            <pc:docMk/>
            <pc:sldMk cId="3812786805" sldId="390"/>
            <ac:spMk id="2" creationId="{D3ABC0F5-4427-4165-8B2A-CC3410C0CC59}"/>
          </ac:spMkLst>
        </pc:spChg>
        <pc:spChg chg="add del mod">
          <ac:chgData name="Taylor Doherty" userId="7c5c2de1-c6e9-4207-af9b-05eec225923a" providerId="ADAL" clId="{518435CF-FBCB-4EA6-99AC-CEF07A9B7169}" dt="2021-08-23T15:30:13.908" v="130" actId="6264"/>
          <ac:spMkLst>
            <pc:docMk/>
            <pc:sldMk cId="3812786805" sldId="390"/>
            <ac:spMk id="3" creationId="{B55A179B-AFF3-4522-BD51-61581EEF990A}"/>
          </ac:spMkLst>
        </pc:spChg>
        <pc:spChg chg="mod ord">
          <ac:chgData name="Taylor Doherty" userId="7c5c2de1-c6e9-4207-af9b-05eec225923a" providerId="ADAL" clId="{518435CF-FBCB-4EA6-99AC-CEF07A9B7169}" dt="2021-08-23T15:30:13.908" v="130" actId="6264"/>
          <ac:spMkLst>
            <pc:docMk/>
            <pc:sldMk cId="3812786805" sldId="390"/>
            <ac:spMk id="380" creationId="{00000000-0000-0000-0000-000000000000}"/>
          </ac:spMkLst>
        </pc:spChg>
        <pc:spChg chg="mod ord">
          <ac:chgData name="Taylor Doherty" userId="7c5c2de1-c6e9-4207-af9b-05eec225923a" providerId="ADAL" clId="{518435CF-FBCB-4EA6-99AC-CEF07A9B7169}" dt="2021-08-23T15:30:13.908" v="130" actId="6264"/>
          <ac:spMkLst>
            <pc:docMk/>
            <pc:sldMk cId="3812786805" sldId="390"/>
            <ac:spMk id="381" creationId="{00000000-0000-0000-0000-000000000000}"/>
          </ac:spMkLst>
        </pc:spChg>
      </pc:sldChg>
      <pc:sldChg chg="modTransition">
        <pc:chgData name="Taylor Doherty" userId="7c5c2de1-c6e9-4207-af9b-05eec225923a" providerId="ADAL" clId="{518435CF-FBCB-4EA6-99AC-CEF07A9B7169}" dt="2021-08-23T18:03:00.372" v="158"/>
        <pc:sldMkLst>
          <pc:docMk/>
          <pc:sldMk cId="2614489733" sldId="391"/>
        </pc:sldMkLst>
      </pc:sldChg>
      <pc:sldChg chg="modTransition">
        <pc:chgData name="Taylor Doherty" userId="7c5c2de1-c6e9-4207-af9b-05eec225923a" providerId="ADAL" clId="{518435CF-FBCB-4EA6-99AC-CEF07A9B7169}" dt="2021-08-23T18:03:00.372" v="158"/>
        <pc:sldMkLst>
          <pc:docMk/>
          <pc:sldMk cId="1631618014" sldId="394"/>
        </pc:sldMkLst>
      </pc:sldChg>
      <pc:sldChg chg="ord modTransition">
        <pc:chgData name="Taylor Doherty" userId="7c5c2de1-c6e9-4207-af9b-05eec225923a" providerId="ADAL" clId="{518435CF-FBCB-4EA6-99AC-CEF07A9B7169}" dt="2021-08-23T18:03:00.372" v="158"/>
        <pc:sldMkLst>
          <pc:docMk/>
          <pc:sldMk cId="3658368135" sldId="395"/>
        </pc:sldMkLst>
      </pc:sldChg>
      <pc:sldChg chg="modTransition">
        <pc:chgData name="Taylor Doherty" userId="7c5c2de1-c6e9-4207-af9b-05eec225923a" providerId="ADAL" clId="{518435CF-FBCB-4EA6-99AC-CEF07A9B7169}" dt="2021-08-23T18:03:00.372" v="158"/>
        <pc:sldMkLst>
          <pc:docMk/>
          <pc:sldMk cId="3445974065" sldId="396"/>
        </pc:sldMkLst>
      </pc:sldChg>
      <pc:sldChg chg="modTransition">
        <pc:chgData name="Taylor Doherty" userId="7c5c2de1-c6e9-4207-af9b-05eec225923a" providerId="ADAL" clId="{518435CF-FBCB-4EA6-99AC-CEF07A9B7169}" dt="2021-08-23T18:03:00.372" v="158"/>
        <pc:sldMkLst>
          <pc:docMk/>
          <pc:sldMk cId="1565376080" sldId="397"/>
        </pc:sldMkLst>
      </pc:sldChg>
      <pc:sldChg chg="modTransition">
        <pc:chgData name="Taylor Doherty" userId="7c5c2de1-c6e9-4207-af9b-05eec225923a" providerId="ADAL" clId="{518435CF-FBCB-4EA6-99AC-CEF07A9B7169}" dt="2021-08-23T18:03:00.372" v="158"/>
        <pc:sldMkLst>
          <pc:docMk/>
          <pc:sldMk cId="1260286106" sldId="398"/>
        </pc:sldMkLst>
      </pc:sldChg>
      <pc:sldChg chg="modSp mod modTransition">
        <pc:chgData name="Taylor Doherty" userId="7c5c2de1-c6e9-4207-af9b-05eec225923a" providerId="ADAL" clId="{518435CF-FBCB-4EA6-99AC-CEF07A9B7169}" dt="2021-08-23T18:03:00.372" v="158"/>
        <pc:sldMkLst>
          <pc:docMk/>
          <pc:sldMk cId="2547015224" sldId="400"/>
        </pc:sldMkLst>
        <pc:spChg chg="mod">
          <ac:chgData name="Taylor Doherty" userId="7c5c2de1-c6e9-4207-af9b-05eec225923a" providerId="ADAL" clId="{518435CF-FBCB-4EA6-99AC-CEF07A9B7169}" dt="2021-08-23T15:15:01.033" v="12" actId="20577"/>
          <ac:spMkLst>
            <pc:docMk/>
            <pc:sldMk cId="2547015224" sldId="400"/>
            <ac:spMk id="2" creationId="{00000000-0000-0000-0000-000000000000}"/>
          </ac:spMkLst>
        </pc:spChg>
        <pc:picChg chg="mod">
          <ac:chgData name="Taylor Doherty" userId="7c5c2de1-c6e9-4207-af9b-05eec225923a" providerId="ADAL" clId="{518435CF-FBCB-4EA6-99AC-CEF07A9B7169}" dt="2021-08-23T15:15:05.322" v="13" actId="1036"/>
          <ac:picMkLst>
            <pc:docMk/>
            <pc:sldMk cId="2547015224" sldId="400"/>
            <ac:picMk id="7" creationId="{00000000-0000-0000-0000-000000000000}"/>
          </ac:picMkLst>
        </pc:picChg>
      </pc:sldChg>
      <pc:sldChg chg="modTransition">
        <pc:chgData name="Taylor Doherty" userId="7c5c2de1-c6e9-4207-af9b-05eec225923a" providerId="ADAL" clId="{518435CF-FBCB-4EA6-99AC-CEF07A9B7169}" dt="2021-08-23T18:03:00.372" v="158"/>
        <pc:sldMkLst>
          <pc:docMk/>
          <pc:sldMk cId="1480063998" sldId="402"/>
        </pc:sldMkLst>
      </pc:sldChg>
      <pc:sldChg chg="modTransition">
        <pc:chgData name="Taylor Doherty" userId="7c5c2de1-c6e9-4207-af9b-05eec225923a" providerId="ADAL" clId="{518435CF-FBCB-4EA6-99AC-CEF07A9B7169}" dt="2021-08-23T18:03:00.372" v="158"/>
        <pc:sldMkLst>
          <pc:docMk/>
          <pc:sldMk cId="528951793" sldId="403"/>
        </pc:sldMkLst>
      </pc:sldChg>
      <pc:sldChg chg="add del">
        <pc:chgData name="Taylor Doherty" userId="7c5c2de1-c6e9-4207-af9b-05eec225923a" providerId="ADAL" clId="{518435CF-FBCB-4EA6-99AC-CEF07A9B7169}" dt="2021-08-23T15:24:41.697" v="58"/>
        <pc:sldMkLst>
          <pc:docMk/>
          <pc:sldMk cId="2428587114" sldId="404"/>
        </pc:sldMkLst>
      </pc:sldChg>
      <pc:sldChg chg="new del">
        <pc:chgData name="Taylor Doherty" userId="7c5c2de1-c6e9-4207-af9b-05eec225923a" providerId="ADAL" clId="{518435CF-FBCB-4EA6-99AC-CEF07A9B7169}" dt="2021-08-24T16:42:19.857" v="161" actId="47"/>
        <pc:sldMkLst>
          <pc:docMk/>
          <pc:sldMk cId="3137537081" sldId="404"/>
        </pc:sldMkLst>
      </pc:sldChg>
      <pc:sldChg chg="modSp add mod">
        <pc:chgData name="Taylor Doherty" userId="7c5c2de1-c6e9-4207-af9b-05eec225923a" providerId="ADAL" clId="{518435CF-FBCB-4EA6-99AC-CEF07A9B7169}" dt="2021-08-24T16:43:25.450" v="275" actId="20577"/>
        <pc:sldMkLst>
          <pc:docMk/>
          <pc:sldMk cId="3002231024" sldId="405"/>
        </pc:sldMkLst>
        <pc:spChg chg="mod">
          <ac:chgData name="Taylor Doherty" userId="7c5c2de1-c6e9-4207-af9b-05eec225923a" providerId="ADAL" clId="{518435CF-FBCB-4EA6-99AC-CEF07A9B7169}" dt="2021-08-24T16:43:25.450" v="275" actId="20577"/>
          <ac:spMkLst>
            <pc:docMk/>
            <pc:sldMk cId="3002231024" sldId="40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A6E2F3-3348-4CB2-9BF8-1E35303928B0}" type="datetimeFigureOut">
              <a:rPr lang="en-US" smtClean="0"/>
              <a:t>8/24/2021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0F5601-066B-4892-8194-8C9ECCA8D69D}" type="slidenum">
              <a:rPr lang="en-US" smtClean="0"/>
              <a:t>‹#›</a:t>
            </a:fld>
            <a:endParaRPr lang="en-US" dirty="0"/>
          </a:p>
        </p:txBody>
      </p:sp>
    </p:spTree>
    <p:extLst>
      <p:ext uri="{BB962C8B-B14F-4D97-AF65-F5344CB8AC3E}">
        <p14:creationId xmlns:p14="http://schemas.microsoft.com/office/powerpoint/2010/main" val="396563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4B38-63BD-4983-A906-99C7D6D16370}" type="datetimeFigureOut">
              <a:rPr lang="en-US" smtClean="0"/>
              <a:t>8/24/2021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A34A-039B-4D54-9663-D21CD1F5B9E3}" type="slidenum">
              <a:rPr lang="en-US" smtClean="0"/>
              <a:t>‹#›</a:t>
            </a:fld>
            <a:endParaRPr lang="en-US" dirty="0"/>
          </a:p>
        </p:txBody>
      </p:sp>
    </p:spTree>
    <p:extLst>
      <p:ext uri="{BB962C8B-B14F-4D97-AF65-F5344CB8AC3E}">
        <p14:creationId xmlns:p14="http://schemas.microsoft.com/office/powerpoint/2010/main" val="428301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D6C2D-5B18-4C34-BF19-BA892D5B555D}" type="slidenum">
              <a:rPr lang="en-US" smtClean="0"/>
              <a:t>1</a:t>
            </a:fld>
            <a:endParaRPr lang="en-US" dirty="0"/>
          </a:p>
        </p:txBody>
      </p:sp>
    </p:spTree>
    <p:extLst>
      <p:ext uri="{BB962C8B-B14F-4D97-AF65-F5344CB8AC3E}">
        <p14:creationId xmlns:p14="http://schemas.microsoft.com/office/powerpoint/2010/main" val="409324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4D6C2D-5B18-4C34-BF19-BA892D5B555D}"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cs typeface="Arial"/>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cs typeface="Arial"/>
            </a:endParaRPr>
          </a:p>
        </p:txBody>
      </p:sp>
    </p:spTree>
    <p:extLst>
      <p:ext uri="{BB962C8B-B14F-4D97-AF65-F5344CB8AC3E}">
        <p14:creationId xmlns:p14="http://schemas.microsoft.com/office/powerpoint/2010/main" val="67251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egal Advic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F6444F-229A-0547-91F5-947CD3E52A48}"/>
              </a:ext>
            </a:extLst>
          </p:cNvPr>
          <p:cNvSpPr txBox="1"/>
          <p:nvPr/>
        </p:nvSpPr>
        <p:spPr>
          <a:xfrm>
            <a:off x="9525" y="6561138"/>
            <a:ext cx="12192000" cy="296862"/>
          </a:xfrm>
          <a:prstGeom prst="rect">
            <a:avLst/>
          </a:prstGeom>
          <a:noFill/>
          <a:effectLst>
            <a:outerShdw blurRad="50800" dir="5400000" algn="ctr" rotWithShape="0">
              <a:schemeClr val="tx1"/>
            </a:outerShdw>
          </a:effectLst>
        </p:spPr>
        <p:txBody>
          <a:bodyPr/>
          <a:lstStyle/>
          <a:p>
            <a:pPr algn="ctr" eaLnBrk="1" fontAlgn="auto" hangingPunct="1">
              <a:spcBef>
                <a:spcPts val="0"/>
              </a:spcBef>
              <a:spcAft>
                <a:spcPts val="0"/>
              </a:spcAft>
              <a:defRPr/>
            </a:pPr>
            <a:r>
              <a:rPr lang="en-US" sz="800" dirty="0">
                <a:solidFill>
                  <a:schemeClr val="bg1"/>
                </a:solidFill>
                <a:ea typeface="Tahoma" panose="020B0604030504040204" pitchFamily="34" charset="0"/>
                <a:cs typeface="Tahoma" panose="020B0604030504040204" pitchFamily="34" charset="0"/>
              </a:rPr>
              <a:t>Nothing in this presentation is intended to be legal advice. Please consult with counsel of your choice with regards to any specific questions you may have. ©2019 Keating Muething &amp; Klekamp PLL. All Rights Reserved.</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62" y="0"/>
            <a:ext cx="12442122" cy="7465273"/>
          </a:xfrm>
          <a:prstGeom prst="rect">
            <a:avLst/>
          </a:prstGeom>
        </p:spPr>
      </p:pic>
      <p:pic>
        <p:nvPicPr>
          <p:cNvPr id="10" name="Picture 9"/>
          <p:cNvPicPr>
            <a:picLocks noChangeAspect="1"/>
          </p:cNvPicPr>
          <p:nvPr userDrawn="1"/>
        </p:nvPicPr>
        <p:blipFill>
          <a:blip r:embed="rId3">
            <a:clrChange>
              <a:clrFrom>
                <a:srgbClr val="578A42"/>
              </a:clrFrom>
              <a:clrTo>
                <a:srgbClr val="578A42">
                  <a:alpha val="0"/>
                </a:srgbClr>
              </a:clrTo>
            </a:clrChange>
            <a:duotone>
              <a:prstClr val="black"/>
              <a:srgbClr val="001871">
                <a:tint val="45000"/>
                <a:satMod val="400000"/>
              </a:srgbClr>
            </a:duotone>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5310" y="2655630"/>
            <a:ext cx="12397618" cy="2555834"/>
          </a:xfrm>
          <a:prstGeom prst="rect">
            <a:avLst/>
          </a:prstGeom>
          <a:solidFill>
            <a:srgbClr val="000000">
              <a:alpha val="50196"/>
            </a:srgbClr>
          </a:solidFill>
          <a:ln>
            <a:noFill/>
          </a:ln>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424" y="80137"/>
            <a:ext cx="4568652" cy="1727642"/>
          </a:xfrm>
          <a:prstGeom prst="rect">
            <a:avLst/>
          </a:prstGeom>
        </p:spPr>
      </p:pic>
      <p:sp>
        <p:nvSpPr>
          <p:cNvPr id="3" name="TextBox 2"/>
          <p:cNvSpPr txBox="1"/>
          <p:nvPr userDrawn="1"/>
        </p:nvSpPr>
        <p:spPr>
          <a:xfrm>
            <a:off x="747914" y="6608309"/>
            <a:ext cx="8084029" cy="230832"/>
          </a:xfrm>
          <a:prstGeom prst="rect">
            <a:avLst/>
          </a:prstGeom>
          <a:noFill/>
        </p:spPr>
        <p:txBody>
          <a:bodyPr wrap="square" rtlCol="0">
            <a:spAutoFit/>
          </a:bodyPr>
          <a:lstStyle/>
          <a:p>
            <a:r>
              <a:rPr lang="en-US" sz="900" dirty="0">
                <a:solidFill>
                  <a:schemeClr val="bg1"/>
                </a:solidFill>
              </a:rPr>
              <a:t>© COPYRIGHT 2021 ALFA INTERNATIONAL GLOBAL LEGAL NETWORK, INC. ALL RIGHTS RESERVED. </a:t>
            </a:r>
          </a:p>
        </p:txBody>
      </p:sp>
      <p:sp>
        <p:nvSpPr>
          <p:cNvPr id="5" name="Text Placeholder 4"/>
          <p:cNvSpPr>
            <a:spLocks noGrp="1"/>
          </p:cNvSpPr>
          <p:nvPr>
            <p:ph type="body" sz="quarter" idx="10"/>
          </p:nvPr>
        </p:nvSpPr>
        <p:spPr>
          <a:xfrm>
            <a:off x="-138608" y="3157639"/>
            <a:ext cx="12469217" cy="2051773"/>
          </a:xfrm>
        </p:spPr>
        <p:txBody>
          <a:bodyPr/>
          <a:lstStyle>
            <a:lvl1pPr marL="0" indent="0" algn="ctr">
              <a:lnSpc>
                <a:spcPct val="200000"/>
              </a:lnSpc>
              <a:buFontTx/>
              <a:buNone/>
              <a:defRPr sz="3600" b="0" i="0" cap="all"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69376256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Rectangle 1"/>
          <p:cNvSpPr/>
          <p:nvPr userDrawn="1"/>
        </p:nvSpPr>
        <p:spPr>
          <a:xfrm>
            <a:off x="0" y="0"/>
            <a:ext cx="12192000" cy="6949440"/>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1E42"/>
              </a:solidFill>
            </a:endParaRPr>
          </a:p>
        </p:txBody>
      </p:sp>
      <p:sp>
        <p:nvSpPr>
          <p:cNvPr id="7" name="Title 1"/>
          <p:cNvSpPr>
            <a:spLocks noGrp="1"/>
          </p:cNvSpPr>
          <p:nvPr>
            <p:ph type="title" hasCustomPrompt="1"/>
          </p:nvPr>
        </p:nvSpPr>
        <p:spPr>
          <a:xfrm>
            <a:off x="733842" y="504336"/>
            <a:ext cx="7278710" cy="590366"/>
          </a:xfrm>
        </p:spPr>
        <p:txBody>
          <a:bodyPr anchor="b"/>
          <a:lstStyle>
            <a:lvl1pPr>
              <a:defRPr sz="2800" baseline="0">
                <a:solidFill>
                  <a:schemeClr val="bg1">
                    <a:lumMod val="95000"/>
                  </a:schemeClr>
                </a:solidFill>
              </a:defRPr>
            </a:lvl1pPr>
          </a:lstStyle>
          <a:p>
            <a:r>
              <a:rPr lang="en-US" dirty="0"/>
              <a:t>Click to edit master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1796" y="5483968"/>
            <a:ext cx="2229956" cy="843261"/>
          </a:xfrm>
          <a:prstGeom prst="rect">
            <a:avLst/>
          </a:prstGeom>
        </p:spPr>
      </p:pic>
    </p:spTree>
    <p:extLst>
      <p:ext uri="{BB962C8B-B14F-4D97-AF65-F5344CB8AC3E}">
        <p14:creationId xmlns:p14="http://schemas.microsoft.com/office/powerpoint/2010/main" val="121891517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Rectangle 1"/>
          <p:cNvSpPr/>
          <p:nvPr userDrawn="1"/>
        </p:nvSpPr>
        <p:spPr>
          <a:xfrm>
            <a:off x="0" y="0"/>
            <a:ext cx="12192000" cy="6949440"/>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1E42"/>
              </a:solidFill>
            </a:endParaRPr>
          </a:p>
        </p:txBody>
      </p:sp>
      <p:sp>
        <p:nvSpPr>
          <p:cNvPr id="7" name="Title 1"/>
          <p:cNvSpPr>
            <a:spLocks noGrp="1"/>
          </p:cNvSpPr>
          <p:nvPr>
            <p:ph type="title" hasCustomPrompt="1"/>
          </p:nvPr>
        </p:nvSpPr>
        <p:spPr>
          <a:xfrm>
            <a:off x="733842" y="504336"/>
            <a:ext cx="7278710" cy="590366"/>
          </a:xfrm>
        </p:spPr>
        <p:txBody>
          <a:bodyPr anchor="b"/>
          <a:lstStyle>
            <a:lvl1pPr>
              <a:defRPr sz="2800" baseline="0">
                <a:solidFill>
                  <a:schemeClr val="bg1">
                    <a:lumMod val="95000"/>
                  </a:schemeClr>
                </a:solidFill>
              </a:defRPr>
            </a:lvl1pPr>
          </a:lstStyle>
          <a:p>
            <a:r>
              <a:rPr lang="en-US" dirty="0"/>
              <a:t>Click to edit master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6036" y="5652133"/>
            <a:ext cx="2118778" cy="801219"/>
          </a:xfrm>
          <a:prstGeom prst="rect">
            <a:avLst/>
          </a:prstGeom>
        </p:spPr>
      </p:pic>
      <p:sp>
        <p:nvSpPr>
          <p:cNvPr id="4" name="Text Placeholder 3"/>
          <p:cNvSpPr>
            <a:spLocks noGrp="1"/>
          </p:cNvSpPr>
          <p:nvPr>
            <p:ph type="body" sz="quarter" idx="10"/>
          </p:nvPr>
        </p:nvSpPr>
        <p:spPr>
          <a:xfrm>
            <a:off x="733842" y="1599038"/>
            <a:ext cx="7381458" cy="3670300"/>
          </a:xfrm>
        </p:spPr>
        <p:txBody>
          <a:bodyPr/>
          <a:lstStyle>
            <a:lvl1pPr>
              <a:buClr>
                <a:srgbClr val="ABCAE9"/>
              </a:buClr>
              <a:defRPr>
                <a:solidFill>
                  <a:schemeClr val="bg1">
                    <a:lumMod val="95000"/>
                  </a:schemeClr>
                </a:solidFill>
              </a:defRPr>
            </a:lvl1pPr>
            <a:lvl2pPr>
              <a:buClr>
                <a:srgbClr val="ABCAE9"/>
              </a:buClr>
              <a:defRPr>
                <a:solidFill>
                  <a:schemeClr val="bg1">
                    <a:lumMod val="95000"/>
                  </a:schemeClr>
                </a:solidFill>
              </a:defRPr>
            </a:lvl2pPr>
            <a:lvl3pPr>
              <a:buClr>
                <a:srgbClr val="ABCAE9"/>
              </a:buClr>
              <a:defRPr>
                <a:solidFill>
                  <a:schemeClr val="bg1">
                    <a:lumMod val="95000"/>
                  </a:schemeClr>
                </a:solidFill>
              </a:defRPr>
            </a:lvl3pPr>
            <a:lvl4pPr>
              <a:buClr>
                <a:srgbClr val="ABCAE9"/>
              </a:buClr>
              <a:defRPr>
                <a:solidFill>
                  <a:schemeClr val="bg1">
                    <a:lumMod val="95000"/>
                  </a:schemeClr>
                </a:solidFill>
              </a:defRPr>
            </a:lvl4pPr>
            <a:lvl5pPr>
              <a:buClr>
                <a:srgbClr val="ABCAE9"/>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6294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5101" y="0"/>
            <a:ext cx="11897293" cy="112077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2406604"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5"/>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6"/>
          </p:nvPr>
        </p:nvSpPr>
        <p:spPr>
          <a:xfrm>
            <a:off x="8416971" y="6362700"/>
            <a:ext cx="739261"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373199528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Legal Advic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F6444F-229A-0547-91F5-947CD3E52A48}"/>
              </a:ext>
            </a:extLst>
          </p:cNvPr>
          <p:cNvSpPr txBox="1"/>
          <p:nvPr/>
        </p:nvSpPr>
        <p:spPr>
          <a:xfrm>
            <a:off x="9525" y="6561138"/>
            <a:ext cx="12192000" cy="296862"/>
          </a:xfrm>
          <a:prstGeom prst="rect">
            <a:avLst/>
          </a:prstGeom>
          <a:noFill/>
          <a:effectLst>
            <a:outerShdw blurRad="50800" dir="5400000" algn="ctr" rotWithShape="0">
              <a:schemeClr val="tx1"/>
            </a:outerShdw>
          </a:effectLst>
        </p:spPr>
        <p:txBody>
          <a:bodyPr/>
          <a:lstStyle/>
          <a:p>
            <a:pPr algn="ctr" eaLnBrk="1" fontAlgn="auto" hangingPunct="1">
              <a:spcBef>
                <a:spcPts val="0"/>
              </a:spcBef>
              <a:spcAft>
                <a:spcPts val="0"/>
              </a:spcAft>
              <a:defRPr/>
            </a:pPr>
            <a:r>
              <a:rPr lang="en-US" sz="800" dirty="0">
                <a:solidFill>
                  <a:schemeClr val="bg1"/>
                </a:solidFill>
                <a:ea typeface="Tahoma" panose="020B0604030504040204" pitchFamily="34" charset="0"/>
                <a:cs typeface="Tahoma" panose="020B0604030504040204" pitchFamily="34" charset="0"/>
              </a:rPr>
              <a:t>Nothing in this presentation is intended to be legal advice. Please consult with counsel of your choice with regards to any specific questions you may have. ©2019 Keating Muething &amp; Klekamp PLL. All Rights Reserved.</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62" y="0"/>
            <a:ext cx="12442122" cy="7465273"/>
          </a:xfrm>
          <a:prstGeom prst="rect">
            <a:avLst/>
          </a:prstGeom>
        </p:spPr>
      </p:pic>
      <p:pic>
        <p:nvPicPr>
          <p:cNvPr id="10" name="Picture 9"/>
          <p:cNvPicPr>
            <a:picLocks noChangeAspect="1"/>
          </p:cNvPicPr>
          <p:nvPr userDrawn="1"/>
        </p:nvPicPr>
        <p:blipFill>
          <a:blip r:embed="rId3">
            <a:clrChange>
              <a:clrFrom>
                <a:srgbClr val="578A42"/>
              </a:clrFrom>
              <a:clrTo>
                <a:srgbClr val="578A42">
                  <a:alpha val="0"/>
                </a:srgbClr>
              </a:clrTo>
            </a:clrChange>
            <a:duotone>
              <a:prstClr val="black"/>
              <a:srgbClr val="001871">
                <a:tint val="45000"/>
                <a:satMod val="400000"/>
              </a:srgbClr>
            </a:duotone>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5310" y="2655630"/>
            <a:ext cx="12397618" cy="2555834"/>
          </a:xfrm>
          <a:prstGeom prst="rect">
            <a:avLst/>
          </a:prstGeom>
          <a:solidFill>
            <a:srgbClr val="000000">
              <a:alpha val="50196"/>
            </a:srgbClr>
          </a:solidFill>
          <a:ln>
            <a:noFill/>
          </a:ln>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424" y="80137"/>
            <a:ext cx="4568652" cy="1727642"/>
          </a:xfrm>
          <a:prstGeom prst="rect">
            <a:avLst/>
          </a:prstGeom>
        </p:spPr>
      </p:pic>
      <p:sp>
        <p:nvSpPr>
          <p:cNvPr id="3" name="TextBox 2"/>
          <p:cNvSpPr txBox="1"/>
          <p:nvPr userDrawn="1"/>
        </p:nvSpPr>
        <p:spPr>
          <a:xfrm>
            <a:off x="747914" y="6608309"/>
            <a:ext cx="8084029" cy="230832"/>
          </a:xfrm>
          <a:prstGeom prst="rect">
            <a:avLst/>
          </a:prstGeom>
          <a:noFill/>
        </p:spPr>
        <p:txBody>
          <a:bodyPr wrap="square" rtlCol="0">
            <a:spAutoFit/>
          </a:bodyPr>
          <a:lstStyle/>
          <a:p>
            <a:r>
              <a:rPr lang="en-US" sz="900" dirty="0">
                <a:solidFill>
                  <a:schemeClr val="bg1"/>
                </a:solidFill>
              </a:rPr>
              <a:t>© COPYRIGHT 2021 ALFA INTERNATIONAL GLOBAL LEGAL NETWORK, INC. ALL RIGHTS RESERVED. </a:t>
            </a:r>
          </a:p>
        </p:txBody>
      </p:sp>
      <p:sp>
        <p:nvSpPr>
          <p:cNvPr id="5" name="Text Placeholder 4"/>
          <p:cNvSpPr>
            <a:spLocks noGrp="1"/>
          </p:cNvSpPr>
          <p:nvPr>
            <p:ph type="body" sz="quarter" idx="10"/>
          </p:nvPr>
        </p:nvSpPr>
        <p:spPr>
          <a:xfrm>
            <a:off x="-138608" y="3157639"/>
            <a:ext cx="12469217" cy="2051773"/>
          </a:xfrm>
        </p:spPr>
        <p:txBody>
          <a:bodyPr/>
          <a:lstStyle>
            <a:lvl1pPr marL="0" indent="0" algn="ctr">
              <a:lnSpc>
                <a:spcPct val="200000"/>
              </a:lnSpc>
              <a:buFontTx/>
              <a:buNone/>
              <a:defRPr sz="3600" b="0" i="0" cap="all"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96730836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0" y="0"/>
            <a:ext cx="12192000" cy="6903076"/>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2286000"/>
            <a:ext cx="10515600" cy="2636378"/>
          </a:xfrm>
        </p:spPr>
        <p:txBody>
          <a:bodyPr anchor="ctr">
            <a:normAutofit/>
          </a:bodyPr>
          <a:lstStyle>
            <a:lvl1pPr marL="0" indent="0" algn="ctr">
              <a:buNone/>
              <a:defRPr sz="4400" cap="all" baseline="0">
                <a:solidFill>
                  <a:srgbClr val="ABCA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3143" y="5827471"/>
            <a:ext cx="1719116" cy="650086"/>
          </a:xfrm>
          <a:prstGeom prst="rect">
            <a:avLst/>
          </a:prstGeom>
        </p:spPr>
      </p:pic>
      <p:sp>
        <p:nvSpPr>
          <p:cNvPr id="9" name="Chevron 8"/>
          <p:cNvSpPr/>
          <p:nvPr userDrawn="1"/>
        </p:nvSpPr>
        <p:spPr>
          <a:xfrm>
            <a:off x="9842234" y="2981038"/>
            <a:ext cx="1463040" cy="1402080"/>
          </a:xfrm>
          <a:prstGeom prst="chevron">
            <a:avLst/>
          </a:prstGeom>
          <a:solidFill>
            <a:srgbClr val="ABCA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rot="10800000">
            <a:off x="853440" y="2981038"/>
            <a:ext cx="1463040" cy="1402080"/>
          </a:xfrm>
          <a:prstGeom prst="chevron">
            <a:avLst/>
          </a:prstGeom>
          <a:solidFill>
            <a:srgbClr val="ABCA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8250732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8491" y="0"/>
            <a:ext cx="11393510" cy="110517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514350" indent="-514350">
              <a:lnSpc>
                <a:spcPct val="100000"/>
              </a:lnSpc>
              <a:spcAft>
                <a:spcPts val="600"/>
              </a:spcAft>
              <a:buClr>
                <a:srgbClr val="041E42"/>
              </a:buClr>
              <a:buFont typeface="Wingdings" panose="05000000000000000000" pitchFamily="2" charset="2"/>
              <a:buChar char="§"/>
              <a:defRPr/>
            </a:lvl1pPr>
            <a:lvl2pPr marL="914400" indent="-457200">
              <a:lnSpc>
                <a:spcPct val="100000"/>
              </a:lnSpc>
              <a:spcAft>
                <a:spcPts val="600"/>
              </a:spcAft>
              <a:buClr>
                <a:srgbClr val="041E42"/>
              </a:buClr>
              <a:buFont typeface="Wingdings" panose="05000000000000000000" pitchFamily="2" charset="2"/>
              <a:buChar char="§"/>
              <a:defRPr/>
            </a:lvl2pPr>
            <a:lvl3pPr marL="1371600" indent="-457200">
              <a:lnSpc>
                <a:spcPct val="100000"/>
              </a:lnSpc>
              <a:spcAft>
                <a:spcPts val="600"/>
              </a:spcAft>
              <a:buClr>
                <a:srgbClr val="041E42"/>
              </a:buClr>
              <a:buFont typeface="Wingdings" panose="05000000000000000000" pitchFamily="2" charset="2"/>
              <a:buChar char="§"/>
              <a:defRPr/>
            </a:lvl3pPr>
            <a:lvl4pPr marL="1828800" indent="-457200">
              <a:lnSpc>
                <a:spcPct val="100000"/>
              </a:lnSpc>
              <a:spcAft>
                <a:spcPts val="600"/>
              </a:spcAft>
              <a:buClr>
                <a:srgbClr val="041E42"/>
              </a:buClr>
              <a:buFont typeface="Wingdings" panose="05000000000000000000" pitchFamily="2" charset="2"/>
              <a:buChar char="§"/>
              <a:defRPr/>
            </a:lvl4pPr>
            <a:lvl5pPr marL="2171700" indent="-342900">
              <a:lnSpc>
                <a:spcPct val="100000"/>
              </a:lnSpc>
              <a:spcAft>
                <a:spcPts val="600"/>
              </a:spcAft>
              <a:buClr>
                <a:srgbClr val="041E42"/>
              </a:buClr>
              <a:buFont typeface="Wingdings" panose="05000000000000000000" pitchFamily="2" charset="2"/>
              <a:buChar char="§"/>
              <a:defRPr/>
            </a:lvl5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10"/>
          </p:nvPr>
        </p:nvSpPr>
        <p:spPr>
          <a:xfrm>
            <a:off x="845101" y="6362700"/>
            <a:ext cx="2117514" cy="381000"/>
          </a:xfrm>
          <a:prstGeom prst="rect">
            <a:avLst/>
          </a:prstGeom>
        </p:spPr>
        <p:txBody>
          <a:bodyPr/>
          <a:lstStyle>
            <a:lvl1pPr>
              <a:defRPr/>
            </a:lvl1pPr>
          </a:lstStyle>
          <a:p>
            <a:pPr>
              <a:defRPr/>
            </a:pPr>
            <a:fld id="{B52CEE32-CD37-438C-AB81-868484C29EF8}" type="datetime4">
              <a:rPr lang="en-US"/>
              <a:pPr>
                <a:defRPr/>
              </a:pPr>
              <a:t>August 24, 2021</a:t>
            </a:fld>
            <a:endParaRPr lang="en-US" dirty="0"/>
          </a:p>
        </p:txBody>
      </p:sp>
      <p:sp>
        <p:nvSpPr>
          <p:cNvPr id="5"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80122" y="6362700"/>
            <a:ext cx="806563" cy="381000"/>
          </a:xfrm>
          <a:prstGeom prst="rect">
            <a:avLst/>
          </a:prstGeom>
        </p:spPr>
        <p:txBody>
          <a:bodyPr/>
          <a:lstStyle>
            <a:lvl1pPr>
              <a:defRPr/>
            </a:lvl1pPr>
          </a:lstStyle>
          <a:p>
            <a:pPr>
              <a:defRPr/>
            </a:pPr>
            <a:r>
              <a:rPr lang="en-US" dirty="0"/>
              <a:t>|  </a:t>
            </a:r>
            <a:fld id="{EB6DB9F1-71C4-4DA9-8C91-F7461BDD3C64}" type="slidenum">
              <a:rPr lang="en-US"/>
              <a:pPr>
                <a:defRPr/>
              </a:pPr>
              <a:t>‹#›</a:t>
            </a:fld>
            <a:endParaRPr lang="en-US" dirty="0"/>
          </a:p>
        </p:txBody>
      </p:sp>
    </p:spTree>
    <p:extLst>
      <p:ext uri="{BB962C8B-B14F-4D97-AF65-F5344CB8AC3E}">
        <p14:creationId xmlns:p14="http://schemas.microsoft.com/office/powerpoint/2010/main" val="59192635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46049"/>
            <a:ext cx="11353800" cy="114464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838200" y="6362700"/>
            <a:ext cx="1368425" cy="381000"/>
          </a:xfrm>
          <a:prstGeom prst="rect">
            <a:avLst/>
          </a:prstGeom>
        </p:spPr>
        <p:txBody>
          <a:bodyPr/>
          <a:lstStyle>
            <a:lvl1pPr>
              <a:defRPr>
                <a:solidFill>
                  <a:srgbClr val="001871"/>
                </a:solidFill>
              </a:defRPr>
            </a:lvl1pPr>
          </a:lstStyle>
          <a:p>
            <a:fld id="{69CA9D5F-CD75-48A6-8E22-335AFD976033}" type="datetimeFigureOut">
              <a:rPr lang="en-US" smtClean="0"/>
              <a:pPr/>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solidFill>
                  <a:srgbClr val="001871"/>
                </a:solidFill>
              </a:defRPr>
            </a:lvl1pPr>
          </a:lstStyle>
          <a:p>
            <a:endParaRPr lang="en-US" dirty="0"/>
          </a:p>
        </p:txBody>
      </p:sp>
      <p:sp>
        <p:nvSpPr>
          <p:cNvPr id="7" name="Slide Number Placeholder 5"/>
          <p:cNvSpPr>
            <a:spLocks noGrp="1"/>
          </p:cNvSpPr>
          <p:nvPr>
            <p:ph type="sldNum" sz="quarter" idx="12"/>
          </p:nvPr>
        </p:nvSpPr>
        <p:spPr>
          <a:xfrm>
            <a:off x="8763000" y="6368143"/>
            <a:ext cx="838200" cy="381000"/>
          </a:xfrm>
          <a:prstGeom prst="rect">
            <a:avLst/>
          </a:prstGeom>
        </p:spPr>
        <p:txBody>
          <a:bodyPr/>
          <a:lstStyle>
            <a:lvl1pPr>
              <a:defRPr>
                <a:solidFill>
                  <a:srgbClr val="001871"/>
                </a:solidFill>
              </a:defRPr>
            </a:lvl1pPr>
          </a:lstStyle>
          <a:p>
            <a:fld id="{15F2A0B9-C15D-471A-9FFE-4BBAA418B254}" type="slidenum">
              <a:rPr lang="en-US" smtClean="0"/>
              <a:pPr/>
              <a:t>‹#›</a:t>
            </a:fld>
            <a:endParaRPr lang="en-US" dirty="0"/>
          </a:p>
        </p:txBody>
      </p:sp>
    </p:spTree>
    <p:extLst>
      <p:ext uri="{BB962C8B-B14F-4D97-AF65-F5344CB8AC3E}">
        <p14:creationId xmlns:p14="http://schemas.microsoft.com/office/powerpoint/2010/main" val="372372979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669"/>
            <a:ext cx="12285799" cy="1119188"/>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38513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09043"/>
            <a:ext cx="5157787" cy="3684588"/>
          </a:xfrm>
        </p:spPr>
        <p:txBody>
          <a:bodyPr/>
          <a:lstStyle>
            <a:lvl1pPr>
              <a:buClr>
                <a:srgbClr val="041E42"/>
              </a:buClr>
              <a:defRPr/>
            </a:lvl1pPr>
            <a:lvl2pPr>
              <a:buClr>
                <a:srgbClr val="041E42"/>
              </a:buClr>
              <a:defRPr/>
            </a:lvl2pPr>
            <a:lvl3pPr>
              <a:buClr>
                <a:srgbClr val="041E42"/>
              </a:buClr>
              <a:defRPr/>
            </a:lvl3pPr>
            <a:lvl4pPr>
              <a:buClr>
                <a:srgbClr val="041E42"/>
              </a:buClr>
              <a:defRPr/>
            </a:lvl4pPr>
            <a:lvl5pPr>
              <a:buClr>
                <a:srgbClr val="041E4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513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09043"/>
            <a:ext cx="5183188" cy="3684588"/>
          </a:xfrm>
        </p:spPr>
        <p:txBody>
          <a:bodyPr/>
          <a:lstStyle>
            <a:lvl1pPr>
              <a:buClr>
                <a:srgbClr val="041E42"/>
              </a:buClr>
              <a:defRPr/>
            </a:lvl1pPr>
            <a:lvl2pPr>
              <a:buClr>
                <a:srgbClr val="041E42"/>
              </a:buClr>
              <a:defRPr/>
            </a:lvl2pPr>
            <a:lvl3pPr>
              <a:buClr>
                <a:srgbClr val="041E42"/>
              </a:buClr>
              <a:defRPr/>
            </a:lvl3pPr>
            <a:lvl4pPr>
              <a:buClr>
                <a:srgbClr val="041E42"/>
              </a:buClr>
              <a:defRPr/>
            </a:lvl4pPr>
            <a:lvl5pPr>
              <a:buClr>
                <a:srgbClr val="041E4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9788" y="63754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8"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9" name="Slide Number Placeholder 5"/>
          <p:cNvSpPr>
            <a:spLocks noGrp="1"/>
          </p:cNvSpPr>
          <p:nvPr>
            <p:ph type="sldNum" sz="quarter" idx="12"/>
          </p:nvPr>
        </p:nvSpPr>
        <p:spPr>
          <a:xfrm>
            <a:off x="8802914" y="6362700"/>
            <a:ext cx="794657" cy="4445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81830310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799" cy="1120775"/>
          </a:xfrm>
        </p:spPr>
        <p:txBody>
          <a:bodyPr/>
          <a:lstStyle/>
          <a:p>
            <a:r>
              <a:rPr lang="en-US"/>
              <a:t>Click to edit Master title style</a:t>
            </a:r>
            <a:endParaRPr lang="en-US" dirty="0"/>
          </a:p>
        </p:txBody>
      </p:sp>
      <p:sp>
        <p:nvSpPr>
          <p:cNvPr id="3" name="Date Placeholder 3"/>
          <p:cNvSpPr>
            <a:spLocks noGrp="1"/>
          </p:cNvSpPr>
          <p:nvPr>
            <p:ph type="dt" sz="half" idx="10"/>
          </p:nvPr>
        </p:nvSpPr>
        <p:spPr>
          <a:xfrm>
            <a:off x="838200"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4"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5" name="Slide Number Placeholder 5"/>
          <p:cNvSpPr>
            <a:spLocks noGrp="1"/>
          </p:cNvSpPr>
          <p:nvPr>
            <p:ph type="sldNum" sz="quarter" idx="12"/>
          </p:nvPr>
        </p:nvSpPr>
        <p:spPr>
          <a:xfrm>
            <a:off x="9032195" y="6362700"/>
            <a:ext cx="612548"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97638870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6043"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3"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4" name="Slide Number Placeholder 5"/>
          <p:cNvSpPr>
            <a:spLocks noGrp="1"/>
          </p:cNvSpPr>
          <p:nvPr>
            <p:ph type="sldNum" sz="quarter" idx="12"/>
          </p:nvPr>
        </p:nvSpPr>
        <p:spPr>
          <a:xfrm>
            <a:off x="8945109" y="6353629"/>
            <a:ext cx="598034"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333820043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0" y="0"/>
            <a:ext cx="12192000" cy="6903076"/>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2286000"/>
            <a:ext cx="10515600" cy="2636378"/>
          </a:xfrm>
        </p:spPr>
        <p:txBody>
          <a:bodyPr anchor="ctr">
            <a:normAutofit/>
          </a:bodyPr>
          <a:lstStyle>
            <a:lvl1pPr marL="0" indent="0" algn="ctr">
              <a:buNone/>
              <a:defRPr sz="4400" cap="all" baseline="0">
                <a:solidFill>
                  <a:srgbClr val="ABCA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3143" y="5827471"/>
            <a:ext cx="1719116" cy="650086"/>
          </a:xfrm>
          <a:prstGeom prst="rect">
            <a:avLst/>
          </a:prstGeom>
        </p:spPr>
      </p:pic>
      <p:sp>
        <p:nvSpPr>
          <p:cNvPr id="9" name="Chevron 8"/>
          <p:cNvSpPr/>
          <p:nvPr userDrawn="1"/>
        </p:nvSpPr>
        <p:spPr>
          <a:xfrm>
            <a:off x="9842234" y="2981038"/>
            <a:ext cx="1463040" cy="1402080"/>
          </a:xfrm>
          <a:prstGeom prst="chevron">
            <a:avLst/>
          </a:prstGeom>
          <a:solidFill>
            <a:srgbClr val="ABCA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rot="10800000">
            <a:off x="853440" y="2981038"/>
            <a:ext cx="1463040" cy="1402080"/>
          </a:xfrm>
          <a:prstGeom prst="chevron">
            <a:avLst/>
          </a:prstGeom>
          <a:solidFill>
            <a:srgbClr val="ABCA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2602622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277985"/>
            <a:ext cx="11352212" cy="590366"/>
          </a:xfrm>
        </p:spPr>
        <p:txBody>
          <a:bodyPr anchor="b"/>
          <a:lstStyle>
            <a:lvl1pPr>
              <a:defRPr sz="2800" baseline="0">
                <a:solidFill>
                  <a:schemeClr val="bg1"/>
                </a:solidFill>
              </a:defRPr>
            </a:lvl1pPr>
          </a:lstStyle>
          <a:p>
            <a:r>
              <a:rPr lang="en-US" dirty="0"/>
              <a:t>Click to edit master title</a:t>
            </a:r>
          </a:p>
        </p:txBody>
      </p:sp>
      <p:sp>
        <p:nvSpPr>
          <p:cNvPr id="3" name="Content Placeholder 2"/>
          <p:cNvSpPr>
            <a:spLocks noGrp="1"/>
          </p:cNvSpPr>
          <p:nvPr>
            <p:ph idx="1"/>
          </p:nvPr>
        </p:nvSpPr>
        <p:spPr>
          <a:xfrm>
            <a:off x="5183188" y="995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839788"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930596" y="6362700"/>
            <a:ext cx="656090" cy="344714"/>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99016460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213" y="268686"/>
            <a:ext cx="9983786" cy="619399"/>
          </a:xfrm>
        </p:spPr>
        <p:txBody>
          <a:bodyPr anchor="b"/>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334492" y="124221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1166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839788"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712881" y="6362700"/>
            <a:ext cx="757690"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204895604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Rectangle 1"/>
          <p:cNvSpPr/>
          <p:nvPr userDrawn="1"/>
        </p:nvSpPr>
        <p:spPr>
          <a:xfrm>
            <a:off x="0" y="0"/>
            <a:ext cx="12192000" cy="6949440"/>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1E42"/>
              </a:solidFill>
            </a:endParaRPr>
          </a:p>
        </p:txBody>
      </p:sp>
      <p:sp>
        <p:nvSpPr>
          <p:cNvPr id="7" name="Title 1"/>
          <p:cNvSpPr>
            <a:spLocks noGrp="1"/>
          </p:cNvSpPr>
          <p:nvPr>
            <p:ph type="title" hasCustomPrompt="1"/>
          </p:nvPr>
        </p:nvSpPr>
        <p:spPr>
          <a:xfrm>
            <a:off x="733842" y="504336"/>
            <a:ext cx="7278710" cy="590366"/>
          </a:xfrm>
        </p:spPr>
        <p:txBody>
          <a:bodyPr anchor="b"/>
          <a:lstStyle>
            <a:lvl1pPr>
              <a:defRPr sz="2800" baseline="0">
                <a:solidFill>
                  <a:schemeClr val="bg1">
                    <a:lumMod val="95000"/>
                  </a:schemeClr>
                </a:solidFill>
              </a:defRPr>
            </a:lvl1pPr>
          </a:lstStyle>
          <a:p>
            <a:r>
              <a:rPr lang="en-US" dirty="0"/>
              <a:t>Click to edit master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1796" y="5483968"/>
            <a:ext cx="2229956" cy="843261"/>
          </a:xfrm>
          <a:prstGeom prst="rect">
            <a:avLst/>
          </a:prstGeom>
        </p:spPr>
      </p:pic>
      <p:sp>
        <p:nvSpPr>
          <p:cNvPr id="5" name="Google Shape;23;p3">
            <a:extLst>
              <a:ext uri="{FF2B5EF4-FFF2-40B4-BE49-F238E27FC236}">
                <a16:creationId xmlns:a16="http://schemas.microsoft.com/office/drawing/2014/main" id="{AE97D26F-9285-4873-85DA-79E86A9742D8}"/>
              </a:ext>
            </a:extLst>
          </p:cNvPr>
          <p:cNvSpPr/>
          <p:nvPr userDrawn="1"/>
        </p:nvSpPr>
        <p:spPr>
          <a:xfrm>
            <a:off x="0" y="-28575"/>
            <a:ext cx="2117725" cy="1655763"/>
          </a:xfrm>
          <a:prstGeom prst="halfFrame">
            <a:avLst>
              <a:gd name="adj1" fmla="val 33333"/>
              <a:gd name="adj2" fmla="val 33333"/>
            </a:avLst>
          </a:prstGeom>
          <a:solidFill>
            <a:srgbClr val="ABCAE9"/>
          </a:solidFill>
          <a:ln w="12700" cap="flat" cmpd="sng">
            <a:solidFill>
              <a:srgbClr val="0E5998"/>
            </a:solidFill>
            <a:prstDash val="solid"/>
            <a:miter lim="800000"/>
            <a:headEnd type="none" w="sm" len="sm"/>
            <a:tailEnd type="none" w="sm" len="sm"/>
          </a:ln>
        </p:spPr>
        <p:txBody>
          <a:bodyPr spcFirstLastPara="1" lIns="91425" tIns="45700" rIns="91425" bIns="45700" anchor="ctr"/>
          <a:lstStyle/>
          <a:p>
            <a:pPr algn="ctr">
              <a:spcBef>
                <a:spcPts val="0"/>
              </a:spcBef>
              <a:spcAft>
                <a:spcPts val="0"/>
              </a:spcAft>
              <a:defRPr/>
            </a:pPr>
            <a:endParaRPr sz="1800" dirty="0">
              <a:solidFill>
                <a:srgbClr val="ABCAE9"/>
              </a:solidFill>
              <a:latin typeface="Tahoma"/>
              <a:ea typeface="Tahoma"/>
              <a:cs typeface="Tahoma"/>
              <a:sym typeface="Tahoma"/>
            </a:endParaRPr>
          </a:p>
        </p:txBody>
      </p:sp>
      <p:sp>
        <p:nvSpPr>
          <p:cNvPr id="10" name="Google Shape;42;p6">
            <a:extLst>
              <a:ext uri="{FF2B5EF4-FFF2-40B4-BE49-F238E27FC236}">
                <a16:creationId xmlns:a16="http://schemas.microsoft.com/office/drawing/2014/main" id="{DE6DA0B4-315D-4591-999D-6FFAD4D95978}"/>
              </a:ext>
            </a:extLst>
          </p:cNvPr>
          <p:cNvSpPr/>
          <p:nvPr userDrawn="1"/>
        </p:nvSpPr>
        <p:spPr>
          <a:xfrm rot="10800000">
            <a:off x="10074275" y="5294313"/>
            <a:ext cx="2117725" cy="1655762"/>
          </a:xfrm>
          <a:prstGeom prst="halfFrame">
            <a:avLst>
              <a:gd name="adj1" fmla="val 33333"/>
              <a:gd name="adj2" fmla="val 33333"/>
            </a:avLst>
          </a:prstGeom>
          <a:solidFill>
            <a:srgbClr val="ABCAE9"/>
          </a:solidFill>
          <a:ln w="12700" cap="flat" cmpd="sng">
            <a:solidFill>
              <a:srgbClr val="0E5998"/>
            </a:solidFill>
            <a:prstDash val="solid"/>
            <a:miter lim="800000"/>
            <a:headEnd type="none" w="sm" len="sm"/>
            <a:tailEnd type="none" w="sm" len="sm"/>
          </a:ln>
        </p:spPr>
        <p:txBody>
          <a:bodyPr spcFirstLastPara="1" lIns="91425" tIns="45700" rIns="91425" bIns="45700" anchor="ctr"/>
          <a:lstStyle/>
          <a:p>
            <a:pPr algn="ctr">
              <a:spcBef>
                <a:spcPts val="0"/>
              </a:spcBef>
              <a:spcAft>
                <a:spcPts val="0"/>
              </a:spcAft>
              <a:defRPr/>
            </a:pPr>
            <a:endParaRPr sz="1800" dirty="0">
              <a:solidFill>
                <a:srgbClr val="041E42"/>
              </a:solidFill>
              <a:latin typeface="Tahoma"/>
              <a:ea typeface="Tahoma"/>
              <a:cs typeface="Tahoma"/>
              <a:sym typeface="Tahoma"/>
            </a:endParaRPr>
          </a:p>
        </p:txBody>
      </p:sp>
    </p:spTree>
    <p:extLst>
      <p:ext uri="{BB962C8B-B14F-4D97-AF65-F5344CB8AC3E}">
        <p14:creationId xmlns:p14="http://schemas.microsoft.com/office/powerpoint/2010/main" val="301230913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Rectangle 1"/>
          <p:cNvSpPr/>
          <p:nvPr userDrawn="1"/>
        </p:nvSpPr>
        <p:spPr>
          <a:xfrm>
            <a:off x="0" y="0"/>
            <a:ext cx="12192000" cy="6949440"/>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1E42"/>
              </a:solidFill>
            </a:endParaRPr>
          </a:p>
        </p:txBody>
      </p:sp>
      <p:sp>
        <p:nvSpPr>
          <p:cNvPr id="7" name="Title 1"/>
          <p:cNvSpPr>
            <a:spLocks noGrp="1"/>
          </p:cNvSpPr>
          <p:nvPr>
            <p:ph type="title" hasCustomPrompt="1"/>
          </p:nvPr>
        </p:nvSpPr>
        <p:spPr>
          <a:xfrm>
            <a:off x="733842" y="504336"/>
            <a:ext cx="7278710" cy="590366"/>
          </a:xfrm>
        </p:spPr>
        <p:txBody>
          <a:bodyPr anchor="b"/>
          <a:lstStyle>
            <a:lvl1pPr>
              <a:defRPr sz="2800" baseline="0">
                <a:solidFill>
                  <a:schemeClr val="bg1">
                    <a:lumMod val="95000"/>
                  </a:schemeClr>
                </a:solidFill>
              </a:defRPr>
            </a:lvl1pPr>
          </a:lstStyle>
          <a:p>
            <a:r>
              <a:rPr lang="en-US" dirty="0"/>
              <a:t>Click to edit master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6036" y="5652133"/>
            <a:ext cx="2118778" cy="801219"/>
          </a:xfrm>
          <a:prstGeom prst="rect">
            <a:avLst/>
          </a:prstGeom>
        </p:spPr>
      </p:pic>
      <p:sp>
        <p:nvSpPr>
          <p:cNvPr id="4" name="Text Placeholder 3"/>
          <p:cNvSpPr>
            <a:spLocks noGrp="1"/>
          </p:cNvSpPr>
          <p:nvPr>
            <p:ph type="body" sz="quarter" idx="10"/>
          </p:nvPr>
        </p:nvSpPr>
        <p:spPr>
          <a:xfrm>
            <a:off x="733842" y="1599038"/>
            <a:ext cx="7381458" cy="3670300"/>
          </a:xfrm>
        </p:spPr>
        <p:txBody>
          <a:bodyPr/>
          <a:lstStyle>
            <a:lvl1pPr>
              <a:buClr>
                <a:srgbClr val="ABCAE9"/>
              </a:buClr>
              <a:defRPr>
                <a:solidFill>
                  <a:schemeClr val="bg1">
                    <a:lumMod val="95000"/>
                  </a:schemeClr>
                </a:solidFill>
              </a:defRPr>
            </a:lvl1pPr>
            <a:lvl2pPr>
              <a:buClr>
                <a:srgbClr val="ABCAE9"/>
              </a:buClr>
              <a:defRPr>
                <a:solidFill>
                  <a:schemeClr val="bg1">
                    <a:lumMod val="95000"/>
                  </a:schemeClr>
                </a:solidFill>
              </a:defRPr>
            </a:lvl2pPr>
            <a:lvl3pPr>
              <a:buClr>
                <a:srgbClr val="ABCAE9"/>
              </a:buClr>
              <a:defRPr>
                <a:solidFill>
                  <a:schemeClr val="bg1">
                    <a:lumMod val="95000"/>
                  </a:schemeClr>
                </a:solidFill>
              </a:defRPr>
            </a:lvl3pPr>
            <a:lvl4pPr>
              <a:buClr>
                <a:srgbClr val="ABCAE9"/>
              </a:buClr>
              <a:defRPr>
                <a:solidFill>
                  <a:schemeClr val="bg1">
                    <a:lumMod val="95000"/>
                  </a:schemeClr>
                </a:solidFill>
              </a:defRPr>
            </a:lvl4pPr>
            <a:lvl5pPr>
              <a:buClr>
                <a:srgbClr val="ABCAE9"/>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083725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5101" y="0"/>
            <a:ext cx="11897293" cy="112077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2406604"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5"/>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6"/>
          </p:nvPr>
        </p:nvSpPr>
        <p:spPr>
          <a:xfrm>
            <a:off x="8416971" y="6362700"/>
            <a:ext cx="739261"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45608015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8491" y="0"/>
            <a:ext cx="11393510" cy="110517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514350" indent="-514350">
              <a:lnSpc>
                <a:spcPct val="100000"/>
              </a:lnSpc>
              <a:spcAft>
                <a:spcPts val="600"/>
              </a:spcAft>
              <a:buClr>
                <a:srgbClr val="041E42"/>
              </a:buClr>
              <a:buFont typeface="Wingdings" panose="05000000000000000000" pitchFamily="2" charset="2"/>
              <a:buChar char="§"/>
              <a:defRPr/>
            </a:lvl1pPr>
            <a:lvl2pPr marL="914400" indent="-457200">
              <a:lnSpc>
                <a:spcPct val="100000"/>
              </a:lnSpc>
              <a:spcAft>
                <a:spcPts val="600"/>
              </a:spcAft>
              <a:buClr>
                <a:srgbClr val="041E42"/>
              </a:buClr>
              <a:buFont typeface="Wingdings" panose="05000000000000000000" pitchFamily="2" charset="2"/>
              <a:buChar char="§"/>
              <a:defRPr/>
            </a:lvl2pPr>
            <a:lvl3pPr marL="1371600" indent="-457200">
              <a:lnSpc>
                <a:spcPct val="100000"/>
              </a:lnSpc>
              <a:spcAft>
                <a:spcPts val="600"/>
              </a:spcAft>
              <a:buClr>
                <a:srgbClr val="041E42"/>
              </a:buClr>
              <a:buFont typeface="Wingdings" panose="05000000000000000000" pitchFamily="2" charset="2"/>
              <a:buChar char="§"/>
              <a:defRPr/>
            </a:lvl3pPr>
            <a:lvl4pPr marL="1828800" indent="-457200">
              <a:lnSpc>
                <a:spcPct val="100000"/>
              </a:lnSpc>
              <a:spcAft>
                <a:spcPts val="600"/>
              </a:spcAft>
              <a:buClr>
                <a:srgbClr val="041E42"/>
              </a:buClr>
              <a:buFont typeface="Wingdings" panose="05000000000000000000" pitchFamily="2" charset="2"/>
              <a:buChar char="§"/>
              <a:defRPr/>
            </a:lvl4pPr>
            <a:lvl5pPr marL="2171700" indent="-342900">
              <a:lnSpc>
                <a:spcPct val="100000"/>
              </a:lnSpc>
              <a:spcAft>
                <a:spcPts val="600"/>
              </a:spcAft>
              <a:buClr>
                <a:srgbClr val="041E42"/>
              </a:buClr>
              <a:buFont typeface="Wingdings" panose="05000000000000000000" pitchFamily="2" charset="2"/>
              <a:buChar char="§"/>
              <a:defRPr/>
            </a:lvl5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10"/>
          </p:nvPr>
        </p:nvSpPr>
        <p:spPr>
          <a:xfrm>
            <a:off x="845101" y="6362700"/>
            <a:ext cx="2117514" cy="381000"/>
          </a:xfrm>
          <a:prstGeom prst="rect">
            <a:avLst/>
          </a:prstGeom>
        </p:spPr>
        <p:txBody>
          <a:bodyPr/>
          <a:lstStyle>
            <a:lvl1pPr>
              <a:defRPr/>
            </a:lvl1pPr>
          </a:lstStyle>
          <a:p>
            <a:pPr>
              <a:defRPr/>
            </a:pPr>
            <a:fld id="{B52CEE32-CD37-438C-AB81-868484C29EF8}" type="datetime4">
              <a:rPr lang="en-US"/>
              <a:pPr>
                <a:defRPr/>
              </a:pPr>
              <a:t>August 24, 2021</a:t>
            </a:fld>
            <a:endParaRPr lang="en-US" dirty="0"/>
          </a:p>
        </p:txBody>
      </p:sp>
      <p:sp>
        <p:nvSpPr>
          <p:cNvPr id="5"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80122" y="6362700"/>
            <a:ext cx="806563" cy="381000"/>
          </a:xfrm>
          <a:prstGeom prst="rect">
            <a:avLst/>
          </a:prstGeom>
        </p:spPr>
        <p:txBody>
          <a:bodyPr/>
          <a:lstStyle>
            <a:lvl1pPr>
              <a:defRPr/>
            </a:lvl1pPr>
          </a:lstStyle>
          <a:p>
            <a:pPr>
              <a:defRPr/>
            </a:pPr>
            <a:r>
              <a:rPr lang="en-US" dirty="0"/>
              <a:t>|  </a:t>
            </a:r>
            <a:fld id="{EB6DB9F1-71C4-4DA9-8C91-F7461BDD3C64}" type="slidenum">
              <a:rPr lang="en-US"/>
              <a:pPr>
                <a:defRPr/>
              </a:pPr>
              <a:t>‹#›</a:t>
            </a:fld>
            <a:endParaRPr lang="en-US" dirty="0"/>
          </a:p>
        </p:txBody>
      </p:sp>
    </p:spTree>
    <p:extLst>
      <p:ext uri="{BB962C8B-B14F-4D97-AF65-F5344CB8AC3E}">
        <p14:creationId xmlns:p14="http://schemas.microsoft.com/office/powerpoint/2010/main" val="41590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46049"/>
            <a:ext cx="11353800" cy="114464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838200" y="6362700"/>
            <a:ext cx="1368425" cy="381000"/>
          </a:xfrm>
          <a:prstGeom prst="rect">
            <a:avLst/>
          </a:prstGeom>
        </p:spPr>
        <p:txBody>
          <a:bodyPr/>
          <a:lstStyle>
            <a:lvl1pPr>
              <a:defRPr>
                <a:solidFill>
                  <a:srgbClr val="001871"/>
                </a:solidFill>
              </a:defRPr>
            </a:lvl1pPr>
          </a:lstStyle>
          <a:p>
            <a:fld id="{69CA9D5F-CD75-48A6-8E22-335AFD976033}" type="datetimeFigureOut">
              <a:rPr lang="en-US" smtClean="0"/>
              <a:pPr/>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solidFill>
                  <a:srgbClr val="001871"/>
                </a:solidFill>
              </a:defRPr>
            </a:lvl1pPr>
          </a:lstStyle>
          <a:p>
            <a:endParaRPr lang="en-US" dirty="0"/>
          </a:p>
        </p:txBody>
      </p:sp>
      <p:sp>
        <p:nvSpPr>
          <p:cNvPr id="7" name="Slide Number Placeholder 5"/>
          <p:cNvSpPr>
            <a:spLocks noGrp="1"/>
          </p:cNvSpPr>
          <p:nvPr>
            <p:ph type="sldNum" sz="quarter" idx="12"/>
          </p:nvPr>
        </p:nvSpPr>
        <p:spPr>
          <a:xfrm>
            <a:off x="8763000" y="6368143"/>
            <a:ext cx="838200" cy="381000"/>
          </a:xfrm>
          <a:prstGeom prst="rect">
            <a:avLst/>
          </a:prstGeom>
        </p:spPr>
        <p:txBody>
          <a:bodyPr/>
          <a:lstStyle>
            <a:lvl1pPr>
              <a:defRPr>
                <a:solidFill>
                  <a:srgbClr val="001871"/>
                </a:solidFill>
              </a:defRPr>
            </a:lvl1pPr>
          </a:lstStyle>
          <a:p>
            <a:fld id="{15F2A0B9-C15D-471A-9FFE-4BBAA418B254}" type="slidenum">
              <a:rPr lang="en-US" smtClean="0"/>
              <a:pPr/>
              <a:t>‹#›</a:t>
            </a:fld>
            <a:endParaRPr lang="en-US" dirty="0"/>
          </a:p>
        </p:txBody>
      </p:sp>
    </p:spTree>
    <p:extLst>
      <p:ext uri="{BB962C8B-B14F-4D97-AF65-F5344CB8AC3E}">
        <p14:creationId xmlns:p14="http://schemas.microsoft.com/office/powerpoint/2010/main" val="287818566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669"/>
            <a:ext cx="12285799" cy="1119188"/>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38513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09043"/>
            <a:ext cx="5157787" cy="3684588"/>
          </a:xfrm>
        </p:spPr>
        <p:txBody>
          <a:bodyPr/>
          <a:lstStyle>
            <a:lvl1pPr>
              <a:buClr>
                <a:srgbClr val="041E42"/>
              </a:buClr>
              <a:defRPr/>
            </a:lvl1pPr>
            <a:lvl2pPr>
              <a:buClr>
                <a:srgbClr val="041E42"/>
              </a:buClr>
              <a:defRPr/>
            </a:lvl2pPr>
            <a:lvl3pPr>
              <a:buClr>
                <a:srgbClr val="041E42"/>
              </a:buClr>
              <a:defRPr/>
            </a:lvl3pPr>
            <a:lvl4pPr>
              <a:buClr>
                <a:srgbClr val="041E42"/>
              </a:buClr>
              <a:defRPr/>
            </a:lvl4pPr>
            <a:lvl5pPr>
              <a:buClr>
                <a:srgbClr val="041E4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513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09043"/>
            <a:ext cx="5183188" cy="3684588"/>
          </a:xfrm>
        </p:spPr>
        <p:txBody>
          <a:bodyPr/>
          <a:lstStyle>
            <a:lvl1pPr>
              <a:buClr>
                <a:srgbClr val="041E42"/>
              </a:buClr>
              <a:defRPr/>
            </a:lvl1pPr>
            <a:lvl2pPr>
              <a:buClr>
                <a:srgbClr val="041E42"/>
              </a:buClr>
              <a:defRPr/>
            </a:lvl2pPr>
            <a:lvl3pPr>
              <a:buClr>
                <a:srgbClr val="041E42"/>
              </a:buClr>
              <a:defRPr/>
            </a:lvl3pPr>
            <a:lvl4pPr>
              <a:buClr>
                <a:srgbClr val="041E42"/>
              </a:buClr>
              <a:defRPr/>
            </a:lvl4pPr>
            <a:lvl5pPr>
              <a:buClr>
                <a:srgbClr val="041E4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9788" y="63754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8"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9" name="Slide Number Placeholder 5"/>
          <p:cNvSpPr>
            <a:spLocks noGrp="1"/>
          </p:cNvSpPr>
          <p:nvPr>
            <p:ph type="sldNum" sz="quarter" idx="12"/>
          </p:nvPr>
        </p:nvSpPr>
        <p:spPr>
          <a:xfrm>
            <a:off x="8802914" y="6362700"/>
            <a:ext cx="794657" cy="4445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1244327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799" cy="1120775"/>
          </a:xfrm>
        </p:spPr>
        <p:txBody>
          <a:bodyPr/>
          <a:lstStyle/>
          <a:p>
            <a:r>
              <a:rPr lang="en-US"/>
              <a:t>Click to edit Master title style</a:t>
            </a:r>
            <a:endParaRPr lang="en-US" dirty="0"/>
          </a:p>
        </p:txBody>
      </p:sp>
      <p:sp>
        <p:nvSpPr>
          <p:cNvPr id="3" name="Date Placeholder 3"/>
          <p:cNvSpPr>
            <a:spLocks noGrp="1"/>
          </p:cNvSpPr>
          <p:nvPr>
            <p:ph type="dt" sz="half" idx="10"/>
          </p:nvPr>
        </p:nvSpPr>
        <p:spPr>
          <a:xfrm>
            <a:off x="838200"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4"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5" name="Slide Number Placeholder 5"/>
          <p:cNvSpPr>
            <a:spLocks noGrp="1"/>
          </p:cNvSpPr>
          <p:nvPr>
            <p:ph type="sldNum" sz="quarter" idx="12"/>
          </p:nvPr>
        </p:nvSpPr>
        <p:spPr>
          <a:xfrm>
            <a:off x="9032195" y="6362700"/>
            <a:ext cx="612548"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105073024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6043"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3"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4" name="Slide Number Placeholder 5"/>
          <p:cNvSpPr>
            <a:spLocks noGrp="1"/>
          </p:cNvSpPr>
          <p:nvPr>
            <p:ph type="sldNum" sz="quarter" idx="12"/>
          </p:nvPr>
        </p:nvSpPr>
        <p:spPr>
          <a:xfrm>
            <a:off x="8945109" y="6353629"/>
            <a:ext cx="598034"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41302616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277985"/>
            <a:ext cx="11352212" cy="590366"/>
          </a:xfrm>
        </p:spPr>
        <p:txBody>
          <a:bodyPr anchor="b"/>
          <a:lstStyle>
            <a:lvl1pPr>
              <a:defRPr sz="2800" baseline="0">
                <a:solidFill>
                  <a:schemeClr val="bg1"/>
                </a:solidFill>
              </a:defRPr>
            </a:lvl1pPr>
          </a:lstStyle>
          <a:p>
            <a:r>
              <a:rPr lang="en-US" dirty="0"/>
              <a:t>Click to edit master title</a:t>
            </a:r>
          </a:p>
        </p:txBody>
      </p:sp>
      <p:sp>
        <p:nvSpPr>
          <p:cNvPr id="3" name="Content Placeholder 2"/>
          <p:cNvSpPr>
            <a:spLocks noGrp="1"/>
          </p:cNvSpPr>
          <p:nvPr>
            <p:ph idx="1"/>
          </p:nvPr>
        </p:nvSpPr>
        <p:spPr>
          <a:xfrm>
            <a:off x="5183188" y="995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839788"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930596" y="6362700"/>
            <a:ext cx="656090" cy="344714"/>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202163672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213" y="268686"/>
            <a:ext cx="9983786" cy="619399"/>
          </a:xfrm>
        </p:spPr>
        <p:txBody>
          <a:bodyPr anchor="b"/>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334492" y="124221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1166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839788" y="6362700"/>
            <a:ext cx="1368425" cy="381000"/>
          </a:xfrm>
          <a:prstGeom prst="rect">
            <a:avLst/>
          </a:prstGeom>
        </p:spPr>
        <p:txBody>
          <a:bodyPr/>
          <a:lstStyle>
            <a:lvl1pPr>
              <a:defRPr/>
            </a:lvl1pPr>
          </a:lstStyle>
          <a:p>
            <a:fld id="{69CA9D5F-CD75-48A6-8E22-335AFD976033}" type="datetimeFigureOut">
              <a:rPr lang="en-US" smtClean="0"/>
              <a:t>8/24/2021</a:t>
            </a:fld>
            <a:endParaRPr lang="en-US" dirty="0"/>
          </a:p>
        </p:txBody>
      </p:sp>
      <p:sp>
        <p:nvSpPr>
          <p:cNvPr id="6" name="Footer Placeholder 4"/>
          <p:cNvSpPr>
            <a:spLocks noGrp="1"/>
          </p:cNvSpPr>
          <p:nvPr>
            <p:ph type="ftr" sz="quarter" idx="11"/>
          </p:nvPr>
        </p:nvSpPr>
        <p:spPr>
          <a:xfrm>
            <a:off x="4038600" y="6362700"/>
            <a:ext cx="4114800" cy="381000"/>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712881" y="6362700"/>
            <a:ext cx="757690" cy="381000"/>
          </a:xfrm>
          <a:prstGeom prst="rect">
            <a:avLst/>
          </a:prstGeom>
        </p:spPr>
        <p:txBody>
          <a:bodyPr/>
          <a:lstStyle>
            <a:lvl1pPr>
              <a:defRPr/>
            </a:lvl1pPr>
          </a:lstStyle>
          <a:p>
            <a:fld id="{15F2A0B9-C15D-471A-9FFE-4BBAA418B254}" type="slidenum">
              <a:rPr lang="en-US" smtClean="0"/>
              <a:t>‹#›</a:t>
            </a:fld>
            <a:endParaRPr lang="en-US" dirty="0"/>
          </a:p>
        </p:txBody>
      </p:sp>
    </p:spTree>
    <p:extLst>
      <p:ext uri="{BB962C8B-B14F-4D97-AF65-F5344CB8AC3E}">
        <p14:creationId xmlns:p14="http://schemas.microsoft.com/office/powerpoint/2010/main" val="21798663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0480" y="-26133"/>
            <a:ext cx="12222480" cy="1137885"/>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845101" y="-26133"/>
            <a:ext cx="11346900" cy="11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45101" y="132943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46874" y="5764518"/>
            <a:ext cx="2037396" cy="814958"/>
          </a:xfrm>
          <a:prstGeom prst="rect">
            <a:avLst/>
          </a:prstGeom>
        </p:spPr>
      </p:pic>
    </p:spTree>
    <p:extLst>
      <p:ext uri="{BB962C8B-B14F-4D97-AF65-F5344CB8AC3E}">
        <p14:creationId xmlns:p14="http://schemas.microsoft.com/office/powerpoint/2010/main" val="1387635208"/>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3" r:id="rId11"/>
    <p:sldLayoutId id="2147483752" r:id="rId12"/>
  </p:sldLayoutIdLst>
  <p:transition spd="slow">
    <p:wipe/>
  </p:transition>
  <p:txStyles>
    <p:titleStyle>
      <a:lvl1pPr algn="l" rtl="0" eaLnBrk="1" fontAlgn="base" hangingPunct="1">
        <a:lnSpc>
          <a:spcPct val="90000"/>
        </a:lnSpc>
        <a:spcBef>
          <a:spcPct val="0"/>
        </a:spcBef>
        <a:spcAft>
          <a:spcPct val="0"/>
        </a:spcAft>
        <a:defRPr sz="2800" kern="1200" cap="all" baseline="0">
          <a:solidFill>
            <a:schemeClr val="bg1">
              <a:lumMod val="95000"/>
            </a:schemeClr>
          </a:solidFill>
          <a:latin typeface="Lucida Sans" panose="020B0602030504020204" pitchFamily="34" charset="0"/>
          <a:ea typeface="+mj-ea"/>
          <a:cs typeface="+mj-cs"/>
        </a:defRPr>
      </a:lvl1pPr>
      <a:lvl2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2pPr>
      <a:lvl3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3pPr>
      <a:lvl4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4pPr>
      <a:lvl5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5pPr>
      <a:lvl6pPr marL="457200" algn="l" rtl="0" eaLnBrk="1" fontAlgn="base" hangingPunct="1">
        <a:lnSpc>
          <a:spcPct val="90000"/>
        </a:lnSpc>
        <a:spcBef>
          <a:spcPct val="0"/>
        </a:spcBef>
        <a:spcAft>
          <a:spcPct val="0"/>
        </a:spcAft>
        <a:defRPr sz="3200">
          <a:solidFill>
            <a:schemeClr val="tx1"/>
          </a:solidFill>
          <a:latin typeface="Tahoma" panose="020B0604030504040204" pitchFamily="34" charset="0"/>
        </a:defRPr>
      </a:lvl6pPr>
      <a:lvl7pPr marL="914400" algn="l" rtl="0" eaLnBrk="1" fontAlgn="base" hangingPunct="1">
        <a:lnSpc>
          <a:spcPct val="90000"/>
        </a:lnSpc>
        <a:spcBef>
          <a:spcPct val="0"/>
        </a:spcBef>
        <a:spcAft>
          <a:spcPct val="0"/>
        </a:spcAft>
        <a:defRPr sz="3200">
          <a:solidFill>
            <a:schemeClr val="tx1"/>
          </a:solidFill>
          <a:latin typeface="Tahoma" panose="020B0604030504040204" pitchFamily="34" charset="0"/>
        </a:defRPr>
      </a:lvl7pPr>
      <a:lvl8pPr marL="1371600" algn="l" rtl="0" eaLnBrk="1" fontAlgn="base" hangingPunct="1">
        <a:lnSpc>
          <a:spcPct val="90000"/>
        </a:lnSpc>
        <a:spcBef>
          <a:spcPct val="0"/>
        </a:spcBef>
        <a:spcAft>
          <a:spcPct val="0"/>
        </a:spcAft>
        <a:defRPr sz="3200">
          <a:solidFill>
            <a:schemeClr val="tx1"/>
          </a:solidFill>
          <a:latin typeface="Tahoma" panose="020B0604030504040204" pitchFamily="34" charset="0"/>
        </a:defRPr>
      </a:lvl8pPr>
      <a:lvl9pPr marL="1828800" algn="l" rtl="0" eaLnBrk="1" fontAlgn="base" hangingPunct="1">
        <a:lnSpc>
          <a:spcPct val="90000"/>
        </a:lnSpc>
        <a:spcBef>
          <a:spcPct val="0"/>
        </a:spcBef>
        <a:spcAft>
          <a:spcPct val="0"/>
        </a:spcAft>
        <a:defRPr sz="3200">
          <a:solidFill>
            <a:schemeClr val="tx1"/>
          </a:solidFill>
          <a:latin typeface="Tahoma" panose="020B0604030504040204" pitchFamily="34" charset="0"/>
        </a:defRPr>
      </a:lvl9pPr>
    </p:titleStyle>
    <p:bodyStyle>
      <a:lvl1pPr marL="457200" indent="-457200" algn="l" rtl="0" eaLnBrk="1" fontAlgn="base" hangingPunct="1">
        <a:lnSpc>
          <a:spcPct val="100000"/>
        </a:lnSpc>
        <a:spcBef>
          <a:spcPts val="1000"/>
        </a:spcBef>
        <a:spcAft>
          <a:spcPts val="300"/>
        </a:spcAft>
        <a:buClr>
          <a:srgbClr val="001871"/>
        </a:buClr>
        <a:buSzPct val="106000"/>
        <a:buFont typeface="Wingdings" panose="05000000000000000000" pitchFamily="2" charset="2"/>
        <a:buChar char="§"/>
        <a:defRPr sz="2800" kern="1200">
          <a:solidFill>
            <a:schemeClr val="accent3">
              <a:lumMod val="50000"/>
            </a:schemeClr>
          </a:solidFill>
          <a:latin typeface="Lucida Sans" panose="020B0602030504020204" pitchFamily="34" charset="0"/>
          <a:ea typeface="+mn-ea"/>
          <a:cs typeface="+mn-cs"/>
        </a:defRPr>
      </a:lvl1pPr>
      <a:lvl2pPr marL="8001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400" kern="1200">
          <a:solidFill>
            <a:schemeClr val="accent3">
              <a:lumMod val="50000"/>
            </a:schemeClr>
          </a:solidFill>
          <a:latin typeface="Lucida Sans" panose="020B0602030504020204" pitchFamily="34" charset="0"/>
          <a:ea typeface="+mn-ea"/>
          <a:cs typeface="+mn-cs"/>
        </a:defRPr>
      </a:lvl2pPr>
      <a:lvl3pPr marL="12573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3pPr>
      <a:lvl4pPr marL="17145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4pPr>
      <a:lvl5pPr marL="2114550" indent="-28575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kern="1200">
          <a:solidFill>
            <a:schemeClr val="accent3">
              <a:lumMod val="50000"/>
            </a:schemeClr>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0480" y="-26133"/>
            <a:ext cx="12222480" cy="1137885"/>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845101" y="-26133"/>
            <a:ext cx="11346900" cy="11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45101" y="132943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46874" y="5764518"/>
            <a:ext cx="2037396" cy="814958"/>
          </a:xfrm>
          <a:prstGeom prst="rect">
            <a:avLst/>
          </a:prstGeom>
        </p:spPr>
      </p:pic>
    </p:spTree>
    <p:extLst>
      <p:ext uri="{BB962C8B-B14F-4D97-AF65-F5344CB8AC3E}">
        <p14:creationId xmlns:p14="http://schemas.microsoft.com/office/powerpoint/2010/main" val="33885732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spd="slow">
    <p:wipe/>
  </p:transition>
  <p:txStyles>
    <p:titleStyle>
      <a:lvl1pPr algn="l" rtl="0" eaLnBrk="1" fontAlgn="base" hangingPunct="1">
        <a:lnSpc>
          <a:spcPct val="90000"/>
        </a:lnSpc>
        <a:spcBef>
          <a:spcPct val="0"/>
        </a:spcBef>
        <a:spcAft>
          <a:spcPct val="0"/>
        </a:spcAft>
        <a:defRPr sz="2800" kern="1200" cap="all" baseline="0">
          <a:solidFill>
            <a:schemeClr val="bg1">
              <a:lumMod val="95000"/>
            </a:schemeClr>
          </a:solidFill>
          <a:latin typeface="Lucida Sans" panose="020B0602030504020204" pitchFamily="34" charset="0"/>
          <a:ea typeface="+mj-ea"/>
          <a:cs typeface="+mj-cs"/>
        </a:defRPr>
      </a:lvl1pPr>
      <a:lvl2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2pPr>
      <a:lvl3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3pPr>
      <a:lvl4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4pPr>
      <a:lvl5pPr algn="l" rtl="0" eaLnBrk="1" fontAlgn="base" hangingPunct="1">
        <a:lnSpc>
          <a:spcPct val="90000"/>
        </a:lnSpc>
        <a:spcBef>
          <a:spcPct val="0"/>
        </a:spcBef>
        <a:spcAft>
          <a:spcPct val="0"/>
        </a:spcAft>
        <a:defRPr sz="3200">
          <a:solidFill>
            <a:srgbClr val="74787B"/>
          </a:solidFill>
          <a:latin typeface="Tahoma" panose="020B0604030504040204" pitchFamily="34" charset="0"/>
        </a:defRPr>
      </a:lvl5pPr>
      <a:lvl6pPr marL="457200" algn="l" rtl="0" eaLnBrk="1" fontAlgn="base" hangingPunct="1">
        <a:lnSpc>
          <a:spcPct val="90000"/>
        </a:lnSpc>
        <a:spcBef>
          <a:spcPct val="0"/>
        </a:spcBef>
        <a:spcAft>
          <a:spcPct val="0"/>
        </a:spcAft>
        <a:defRPr sz="3200">
          <a:solidFill>
            <a:schemeClr val="tx1"/>
          </a:solidFill>
          <a:latin typeface="Tahoma" panose="020B0604030504040204" pitchFamily="34" charset="0"/>
        </a:defRPr>
      </a:lvl6pPr>
      <a:lvl7pPr marL="914400" algn="l" rtl="0" eaLnBrk="1" fontAlgn="base" hangingPunct="1">
        <a:lnSpc>
          <a:spcPct val="90000"/>
        </a:lnSpc>
        <a:spcBef>
          <a:spcPct val="0"/>
        </a:spcBef>
        <a:spcAft>
          <a:spcPct val="0"/>
        </a:spcAft>
        <a:defRPr sz="3200">
          <a:solidFill>
            <a:schemeClr val="tx1"/>
          </a:solidFill>
          <a:latin typeface="Tahoma" panose="020B0604030504040204" pitchFamily="34" charset="0"/>
        </a:defRPr>
      </a:lvl7pPr>
      <a:lvl8pPr marL="1371600" algn="l" rtl="0" eaLnBrk="1" fontAlgn="base" hangingPunct="1">
        <a:lnSpc>
          <a:spcPct val="90000"/>
        </a:lnSpc>
        <a:spcBef>
          <a:spcPct val="0"/>
        </a:spcBef>
        <a:spcAft>
          <a:spcPct val="0"/>
        </a:spcAft>
        <a:defRPr sz="3200">
          <a:solidFill>
            <a:schemeClr val="tx1"/>
          </a:solidFill>
          <a:latin typeface="Tahoma" panose="020B0604030504040204" pitchFamily="34" charset="0"/>
        </a:defRPr>
      </a:lvl8pPr>
      <a:lvl9pPr marL="1828800" algn="l" rtl="0" eaLnBrk="1" fontAlgn="base" hangingPunct="1">
        <a:lnSpc>
          <a:spcPct val="90000"/>
        </a:lnSpc>
        <a:spcBef>
          <a:spcPct val="0"/>
        </a:spcBef>
        <a:spcAft>
          <a:spcPct val="0"/>
        </a:spcAft>
        <a:defRPr sz="3200">
          <a:solidFill>
            <a:schemeClr val="tx1"/>
          </a:solidFill>
          <a:latin typeface="Tahoma" panose="020B0604030504040204" pitchFamily="34" charset="0"/>
        </a:defRPr>
      </a:lvl9pPr>
    </p:titleStyle>
    <p:bodyStyle>
      <a:lvl1pPr marL="457200" indent="-457200" algn="l" rtl="0" eaLnBrk="1" fontAlgn="base" hangingPunct="1">
        <a:lnSpc>
          <a:spcPct val="100000"/>
        </a:lnSpc>
        <a:spcBef>
          <a:spcPts val="1000"/>
        </a:spcBef>
        <a:spcAft>
          <a:spcPts val="300"/>
        </a:spcAft>
        <a:buClr>
          <a:srgbClr val="001871"/>
        </a:buClr>
        <a:buSzPct val="106000"/>
        <a:buFont typeface="Wingdings" panose="05000000000000000000" pitchFamily="2" charset="2"/>
        <a:buChar char="§"/>
        <a:defRPr sz="2800" kern="1200">
          <a:solidFill>
            <a:schemeClr val="accent3">
              <a:lumMod val="50000"/>
            </a:schemeClr>
          </a:solidFill>
          <a:latin typeface="Lucida Sans" panose="020B0602030504020204" pitchFamily="34" charset="0"/>
          <a:ea typeface="+mn-ea"/>
          <a:cs typeface="+mn-cs"/>
        </a:defRPr>
      </a:lvl1pPr>
      <a:lvl2pPr marL="8001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400" kern="1200">
          <a:solidFill>
            <a:schemeClr val="accent3">
              <a:lumMod val="50000"/>
            </a:schemeClr>
          </a:solidFill>
          <a:latin typeface="Lucida Sans" panose="020B0602030504020204" pitchFamily="34" charset="0"/>
          <a:ea typeface="+mn-ea"/>
          <a:cs typeface="+mn-cs"/>
        </a:defRPr>
      </a:lvl2pPr>
      <a:lvl3pPr marL="12573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3pPr>
      <a:lvl4pPr marL="1714500" indent="-34290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4pPr>
      <a:lvl5pPr marL="2114550" indent="-285750" algn="l" rtl="0" eaLnBrk="1" fontAlgn="base" hangingPunct="1">
        <a:lnSpc>
          <a:spcPct val="100000"/>
        </a:lnSpc>
        <a:spcBef>
          <a:spcPts val="500"/>
        </a:spcBef>
        <a:spcAft>
          <a:spcPts val="300"/>
        </a:spcAft>
        <a:buClr>
          <a:srgbClr val="001871"/>
        </a:buClr>
        <a:buSzPct val="106000"/>
        <a:buFont typeface="Wingdings" panose="05000000000000000000" pitchFamily="2" charset="2"/>
        <a:buChar char="§"/>
        <a:defRPr kern="1200">
          <a:solidFill>
            <a:schemeClr val="accent3">
              <a:lumMod val="50000"/>
            </a:schemeClr>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o-legal-ethics.org/electronic-communication-resource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www.brak.de/w/files/02_fuer_anwaelte/berufsrecht/bora-01.01.2020_en.pdf" TargetMode="External"/><Relationship Id="rId3" Type="http://schemas.openxmlformats.org/officeDocument/2006/relationships/hyperlink" Target="https://www.jdsupra.com/legalnews/aba-provides-ethical-guidance-for-5234245/" TargetMode="External"/><Relationship Id="rId7" Type="http://schemas.openxmlformats.org/officeDocument/2006/relationships/hyperlink" Target="https://www.brak.de/w/files/02_fuer_anwaelte/berufsrecht/brao-stand-6-12-2011-mit-korr-191f-2014.pdf" TargetMode="External"/><Relationship Id="rId2" Type="http://schemas.openxmlformats.org/officeDocument/2006/relationships/hyperlink" Target="https://www.americanbar.org/content/dam/aba/administrative/professional_responsibility/aba-formal-opinion-498.pdf" TargetMode="External"/><Relationship Id="rId1" Type="http://schemas.openxmlformats.org/officeDocument/2006/relationships/slideLayout" Target="../slideLayouts/slideLayout3.xml"/><Relationship Id="rId6" Type="http://schemas.openxmlformats.org/officeDocument/2006/relationships/hyperlink" Target="https://www.npr.org/2021/03/11/975663437/march-11-2020-the-day-everything-changed" TargetMode="External"/><Relationship Id="rId11" Type="http://schemas.openxmlformats.org/officeDocument/2006/relationships/hyperlink" Target="https://ec.europa.eu/commission/presscorner/detail/en/ip_21_2847" TargetMode="External"/><Relationship Id="rId5" Type="http://schemas.openxmlformats.org/officeDocument/2006/relationships/hyperlink" Target="https://www.wisbar.org/NewsPublications/InsideTrack/Pages/Article.aspx?Volume=94&amp;Issue=4&amp;ArticleID=28330" TargetMode="External"/><Relationship Id="rId10" Type="http://schemas.openxmlformats.org/officeDocument/2006/relationships/hyperlink" Target="https://www.reuters.com/technology/zoom-reaches-85-mln-settlement-lawsuit-over-user-privacy-zoombombing-2021-08-01/" TargetMode="External"/><Relationship Id="rId4" Type="http://schemas.openxmlformats.org/officeDocument/2006/relationships/hyperlink" Target="https://www.tlie.org/virtual-practice-under-aba-opinion-498-implications-for-texas-lawyers-working-remotely/" TargetMode="External"/><Relationship Id="rId9" Type="http://schemas.openxmlformats.org/officeDocument/2006/relationships/hyperlink" Target="https://gdpr-info.eu/"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americanbar.org/groups/professional_responsibility/publications/model_rules_of_professional_conduct/rule_5_3_responsibilities_regarding_nonlawyer_assistant/" TargetMode="External"/><Relationship Id="rId3" Type="http://schemas.openxmlformats.org/officeDocument/2006/relationships/hyperlink" Target="https://www.americanbar.org/groups/professional_responsibility/publications/model_rules_of_professional_conduct/rule_1_1_competence/" TargetMode="External"/><Relationship Id="rId7" Type="http://schemas.openxmlformats.org/officeDocument/2006/relationships/hyperlink" Target="https://www.americanbar.org/groups/professional_responsibility/publications/model_rules_of_professional_conduct/rule_5_1_responsibilities_of_a_partner_or_supervisory_lawyer/" TargetMode="External"/><Relationship Id="rId12" Type="http://schemas.openxmlformats.org/officeDocument/2006/relationships/hyperlink" Target="https://www.ohioadvop.org/wp-content/uploads/2017/03/Adv.-Op.-2017-5.pdf" TargetMode="External"/><Relationship Id="rId2" Type="http://schemas.openxmlformats.org/officeDocument/2006/relationships/hyperlink" Target="https://www.americanbar.org/content/dam/aba/administrative/professional_responsibility/aba-formal-opinion-498.pdf" TargetMode="External"/><Relationship Id="rId1" Type="http://schemas.openxmlformats.org/officeDocument/2006/relationships/slideLayout" Target="../slideLayouts/slideLayout3.xml"/><Relationship Id="rId6" Type="http://schemas.openxmlformats.org/officeDocument/2006/relationships/hyperlink" Target="https://www.americanbar.org/groups/professional_responsibility/publications/model_rules_of_professional_conduct/rule_1_6_confidentiality_of_information/" TargetMode="External"/><Relationship Id="rId11" Type="http://schemas.openxmlformats.org/officeDocument/2006/relationships/hyperlink" Target="https://www.nycbar.org/member-and-career-services/committees/reports-listing/reports/detail/formal-opinion-2019-2-use-of-a-virtual-law-office-by-new-york-attorneys" TargetMode="External"/><Relationship Id="rId5" Type="http://schemas.openxmlformats.org/officeDocument/2006/relationships/hyperlink" Target="https://www.americanbar.org/groups/professional_responsibility/publications/model_rules_of_professional_conduct/rule_1_4_communications" TargetMode="External"/><Relationship Id="rId10" Type="http://schemas.openxmlformats.org/officeDocument/2006/relationships/hyperlink" Target="http://www.pabar.org/members/catalogs/Ethics%20Opinions/formal/F2020-300.pdf" TargetMode="External"/><Relationship Id="rId4" Type="http://schemas.openxmlformats.org/officeDocument/2006/relationships/hyperlink" Target="https://www.americanbar.org/groups/professional_responsibility/publications/model_rules_of_professional_conduct/rule_1_3_diligence/" TargetMode="External"/><Relationship Id="rId9" Type="http://schemas.openxmlformats.org/officeDocument/2006/relationships/hyperlink" Target="https://mo-legal-ethics.org/ethical-considerations-for-missouri-lawyers-regarding-the-cov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8609" y="3066199"/>
            <a:ext cx="12469217" cy="2051773"/>
          </a:xfrm>
        </p:spPr>
        <p:txBody>
          <a:bodyPr/>
          <a:lstStyle/>
          <a:p>
            <a:pPr>
              <a:lnSpc>
                <a:spcPct val="100000"/>
              </a:lnSpc>
              <a:spcAft>
                <a:spcPts val="0"/>
              </a:spcAft>
            </a:pPr>
            <a:r>
              <a:rPr lang="en-US" dirty="0"/>
              <a:t>REMOTE CONSIDERATIONS: </a:t>
            </a:r>
          </a:p>
          <a:p>
            <a:pPr>
              <a:lnSpc>
                <a:spcPct val="100000"/>
              </a:lnSpc>
              <a:spcAft>
                <a:spcPts val="0"/>
              </a:spcAft>
            </a:pPr>
            <a:r>
              <a:rPr lang="en-US" dirty="0"/>
              <a:t>ETHICAL CONCERNS BEYOND THE PANDEMIC</a:t>
            </a:r>
            <a:br>
              <a:rPr lang="en-US" dirty="0"/>
            </a:br>
            <a:r>
              <a:rPr lang="en-US" i="1" cap="none" dirty="0"/>
              <a:t>August 25, 2021</a:t>
            </a:r>
          </a:p>
          <a:p>
            <a:pPr>
              <a:lnSpc>
                <a:spcPct val="150000"/>
              </a:lnSpc>
              <a:spcAft>
                <a:spcPts val="0"/>
              </a:spcAft>
            </a:pPr>
            <a:endParaRPr lang="en-US" i="1" cap="none" dirty="0"/>
          </a:p>
        </p:txBody>
      </p:sp>
    </p:spTree>
    <p:extLst>
      <p:ext uri="{BB962C8B-B14F-4D97-AF65-F5344CB8AC3E}">
        <p14:creationId xmlns:p14="http://schemas.microsoft.com/office/powerpoint/2010/main" val="205354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ABA Formal opinion 498</a:t>
            </a:r>
            <a:endParaRPr lang="en-US" dirty="0"/>
          </a:p>
        </p:txBody>
      </p:sp>
      <p:sp>
        <p:nvSpPr>
          <p:cNvPr id="3" name="Content Placeholder 2"/>
          <p:cNvSpPr>
            <a:spLocks noGrp="1"/>
          </p:cNvSpPr>
          <p:nvPr>
            <p:ph idx="1"/>
          </p:nvPr>
        </p:nvSpPr>
        <p:spPr>
          <a:xfrm>
            <a:off x="373487" y="1249251"/>
            <a:ext cx="11590986" cy="4431522"/>
          </a:xfrm>
        </p:spPr>
        <p:txBody>
          <a:bodyPr/>
          <a:lstStyle/>
          <a:p>
            <a:pPr marL="416623" indent="-416623" defTabSz="740662">
              <a:spcBef>
                <a:spcPts val="800"/>
              </a:spcBef>
              <a:defRPr sz="2200"/>
            </a:pPr>
            <a:r>
              <a:rPr lang="en-US"/>
              <a:t>ABA Model Rules of Professional Conduct permit a virtual law practice</a:t>
            </a:r>
          </a:p>
          <a:p>
            <a:pPr marL="786955" lvl="1" indent="-416623" defTabSz="740662">
              <a:spcBef>
                <a:spcPts val="800"/>
              </a:spcBef>
              <a:defRPr sz="2200"/>
            </a:pPr>
            <a:r>
              <a:rPr lang="en-US"/>
              <a:t>“Virtual Practice” - A technologically enabled law practice beyond the traditional brick-and-mortar law firm.</a:t>
            </a:r>
          </a:p>
          <a:p>
            <a:pPr marL="0" lvl="1" indent="228600" defTabSz="740662">
              <a:spcBef>
                <a:spcPts val="800"/>
              </a:spcBef>
              <a:buClrTx/>
              <a:buSzTx/>
              <a:buNone/>
              <a:defRPr sz="2200"/>
            </a:pPr>
            <a:endParaRPr lang="en-US"/>
          </a:p>
          <a:p>
            <a:pPr marL="416623" indent="-416623" defTabSz="740662">
              <a:spcBef>
                <a:spcPts val="800"/>
              </a:spcBef>
              <a:defRPr sz="2200"/>
            </a:pPr>
            <a:r>
              <a:rPr lang="en-US"/>
              <a:t>Today, discussing ABA Model Rules of Professional Conduct surrounding:</a:t>
            </a:r>
          </a:p>
          <a:p>
            <a:pPr marL="740662" lvl="1" indent="-370331" defTabSz="740662">
              <a:spcBef>
                <a:spcPts val="600"/>
              </a:spcBef>
              <a:defRPr sz="1900"/>
            </a:pPr>
            <a:r>
              <a:rPr lang="en-US"/>
              <a:t>Competence - Rule 1.1</a:t>
            </a:r>
          </a:p>
          <a:p>
            <a:pPr marL="740662" lvl="1" indent="-370331" defTabSz="740662">
              <a:spcBef>
                <a:spcPts val="600"/>
              </a:spcBef>
              <a:defRPr sz="1900"/>
            </a:pPr>
            <a:r>
              <a:rPr lang="en-US"/>
              <a:t>Diligence - Rule 1.3</a:t>
            </a:r>
          </a:p>
          <a:p>
            <a:pPr marL="740662" lvl="1" indent="-370331" defTabSz="740662">
              <a:spcBef>
                <a:spcPts val="600"/>
              </a:spcBef>
              <a:defRPr sz="1900"/>
            </a:pPr>
            <a:r>
              <a:rPr lang="en-US"/>
              <a:t>Communication - Rule 1.4</a:t>
            </a:r>
          </a:p>
          <a:p>
            <a:pPr marL="740662" lvl="1" indent="-370331" defTabSz="740662">
              <a:spcBef>
                <a:spcPts val="600"/>
              </a:spcBef>
              <a:defRPr sz="1900"/>
            </a:pPr>
            <a:r>
              <a:rPr lang="en-US"/>
              <a:t>Confidentiality - Rule 1.6</a:t>
            </a:r>
          </a:p>
          <a:p>
            <a:pPr marL="740662" lvl="1" indent="-370331" defTabSz="740662">
              <a:spcBef>
                <a:spcPts val="600"/>
              </a:spcBef>
              <a:defRPr sz="1900"/>
            </a:pPr>
            <a:r>
              <a:rPr lang="en-US"/>
              <a:t>Supervision - Rules 5.1 and 5.3</a:t>
            </a:r>
          </a:p>
          <a:p>
            <a:pPr marL="457200" lvl="1" indent="0">
              <a:buNone/>
            </a:pPr>
            <a:endParaRPr lang="en-US" dirty="0"/>
          </a:p>
        </p:txBody>
      </p:sp>
    </p:spTree>
    <p:extLst>
      <p:ext uri="{BB962C8B-B14F-4D97-AF65-F5344CB8AC3E}">
        <p14:creationId xmlns:p14="http://schemas.microsoft.com/office/powerpoint/2010/main" val="275195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1" y="0"/>
            <a:ext cx="11393510" cy="1105174"/>
          </a:xfrm>
        </p:spPr>
        <p:txBody>
          <a:bodyPr/>
          <a:lstStyle/>
          <a:p>
            <a:r>
              <a:rPr lang="en-US" dirty="0"/>
              <a:t>German perspective</a:t>
            </a:r>
          </a:p>
        </p:txBody>
      </p:sp>
      <p:sp>
        <p:nvSpPr>
          <p:cNvPr id="3" name="Content Placeholder 2"/>
          <p:cNvSpPr>
            <a:spLocks noGrp="1"/>
          </p:cNvSpPr>
          <p:nvPr>
            <p:ph idx="1"/>
          </p:nvPr>
        </p:nvSpPr>
        <p:spPr>
          <a:xfrm>
            <a:off x="845101" y="1329435"/>
            <a:ext cx="10515600" cy="4351338"/>
          </a:xfrm>
        </p:spPr>
        <p:txBody>
          <a:bodyPr/>
          <a:lstStyle/>
          <a:p>
            <a:r>
              <a:rPr lang="en-US" dirty="0"/>
              <a:t>Main Obligations:</a:t>
            </a:r>
          </a:p>
          <a:p>
            <a:pPr lvl="1"/>
            <a:r>
              <a:rPr lang="en-US" dirty="0"/>
              <a:t>The German Federal Lawyer’s Act (Bundesrechtsanwaltsordnung)</a:t>
            </a:r>
          </a:p>
          <a:p>
            <a:pPr lvl="2"/>
            <a:r>
              <a:rPr lang="en-US" dirty="0"/>
              <a:t>Accompanied by </a:t>
            </a:r>
          </a:p>
          <a:p>
            <a:pPr lvl="3"/>
            <a:r>
              <a:rPr lang="en-US" dirty="0"/>
              <a:t>Rules of Professional Practice (Berufsordnung für Rechtsanwälte)</a:t>
            </a:r>
          </a:p>
          <a:p>
            <a:pPr lvl="3"/>
            <a:r>
              <a:rPr lang="en-US" dirty="0"/>
              <a:t>GDPR</a:t>
            </a:r>
          </a:p>
          <a:p>
            <a:pPr lvl="3"/>
            <a:r>
              <a:rPr lang="en-US" dirty="0"/>
              <a:t>German Criminal law</a:t>
            </a:r>
          </a:p>
          <a:p>
            <a:pPr lvl="1"/>
            <a:r>
              <a:rPr lang="en-US" dirty="0"/>
              <a:t>Similar Focus as ABA Model Rules of Professional Conduct</a:t>
            </a:r>
          </a:p>
          <a:p>
            <a:pPr lvl="1"/>
            <a:endParaRPr lang="en-US" dirty="0"/>
          </a:p>
        </p:txBody>
      </p:sp>
    </p:spTree>
    <p:extLst>
      <p:ext uri="{BB962C8B-B14F-4D97-AF65-F5344CB8AC3E}">
        <p14:creationId xmlns:p14="http://schemas.microsoft.com/office/powerpoint/2010/main" val="424859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 descr="Image"/>
          <p:cNvPicPr>
            <a:picLocks noChangeAspect="1"/>
          </p:cNvPicPr>
          <p:nvPr/>
        </p:nvPicPr>
        <p:blipFill>
          <a:blip r:embed="rId2"/>
          <a:stretch>
            <a:fillRect/>
          </a:stretch>
        </p:blipFill>
        <p:spPr>
          <a:xfrm>
            <a:off x="845101" y="1223218"/>
            <a:ext cx="10515601" cy="4563772"/>
          </a:xfrm>
          <a:prstGeom prst="rect">
            <a:avLst/>
          </a:prstGeom>
          <a:ln w="12700">
            <a:miter lim="400000"/>
          </a:ln>
        </p:spPr>
      </p:pic>
    </p:spTree>
    <p:extLst>
      <p:ext uri="{BB962C8B-B14F-4D97-AF65-F5344CB8AC3E}">
        <p14:creationId xmlns:p14="http://schemas.microsoft.com/office/powerpoint/2010/main" val="93315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Competence</a:t>
            </a:r>
          </a:p>
        </p:txBody>
      </p:sp>
    </p:spTree>
    <p:extLst>
      <p:ext uri="{BB962C8B-B14F-4D97-AF65-F5344CB8AC3E}">
        <p14:creationId xmlns:p14="http://schemas.microsoft.com/office/powerpoint/2010/main" val="355917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798490" y="-1"/>
            <a:ext cx="11393511" cy="1105176"/>
          </a:xfrm>
          <a:prstGeom prst="rect">
            <a:avLst/>
          </a:prstGeom>
        </p:spPr>
        <p:txBody>
          <a:bodyPr/>
          <a:lstStyle/>
          <a:p>
            <a:r>
              <a:rPr dirty="0"/>
              <a:t>COMPETENCE - Aba Model Rule 1.1 </a:t>
            </a:r>
          </a:p>
        </p:txBody>
      </p:sp>
      <p:sp>
        <p:nvSpPr>
          <p:cNvPr id="311" name="Content Placeholder 2"/>
          <p:cNvSpPr txBox="1">
            <a:spLocks noGrp="1"/>
          </p:cNvSpPr>
          <p:nvPr>
            <p:ph type="body" idx="1"/>
          </p:nvPr>
        </p:nvSpPr>
        <p:spPr>
          <a:xfrm>
            <a:off x="845101" y="1329435"/>
            <a:ext cx="10515601" cy="4351339"/>
          </a:xfrm>
          <a:prstGeom prst="rect">
            <a:avLst/>
          </a:prstGeom>
        </p:spPr>
        <p:txBody>
          <a:bodyPr/>
          <a:lstStyle/>
          <a:p>
            <a:pPr marL="0" lvl="1" indent="457200" algn="ctr">
              <a:spcBef>
                <a:spcPts val="600"/>
              </a:spcBef>
              <a:buSzTx/>
              <a:buFont typeface="Wingdings"/>
              <a:buNone/>
              <a:defRPr sz="2400" i="1"/>
            </a:pPr>
            <a:endParaRPr dirty="0"/>
          </a:p>
          <a:p>
            <a:pPr marL="0" lvl="1" indent="457200" algn="ctr">
              <a:spcBef>
                <a:spcPts val="600"/>
              </a:spcBef>
              <a:buSzTx/>
              <a:buFont typeface="Wingdings"/>
              <a:buNone/>
              <a:defRPr sz="2400" i="1"/>
            </a:pPr>
            <a:endParaRPr dirty="0"/>
          </a:p>
          <a:p>
            <a:pPr marL="0" lvl="1" indent="457200" algn="ctr">
              <a:spcBef>
                <a:spcPts val="600"/>
              </a:spcBef>
              <a:buSzTx/>
              <a:buFont typeface="Wingdings"/>
              <a:buNone/>
              <a:defRPr sz="2400" i="1"/>
            </a:pPr>
            <a:endParaRPr dirty="0"/>
          </a:p>
          <a:p>
            <a:pPr marL="0" lvl="1" indent="457200" algn="ctr">
              <a:spcBef>
                <a:spcPts val="600"/>
              </a:spcBef>
              <a:buSzTx/>
              <a:buFont typeface="Wingdings"/>
              <a:buNone/>
              <a:defRPr sz="2400" i="1"/>
            </a:pPr>
            <a:r>
              <a:rPr dirty="0"/>
              <a:t>A lawyer shall provide competent representation to a client. Competent representation requires the legal knowledge, skill, thoroughness and preparation reasonably necessary for the representation.</a:t>
            </a:r>
          </a:p>
        </p:txBody>
      </p:sp>
    </p:spTree>
    <p:extLst>
      <p:ext uri="{BB962C8B-B14F-4D97-AF65-F5344CB8AC3E}">
        <p14:creationId xmlns:p14="http://schemas.microsoft.com/office/powerpoint/2010/main" val="14219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OMPETENCE - ETHICAL CONSIDERATIONS"/>
          <p:cNvSpPr txBox="1">
            <a:spLocks noGrp="1"/>
          </p:cNvSpPr>
          <p:nvPr>
            <p:ph type="title"/>
          </p:nvPr>
        </p:nvSpPr>
        <p:spPr>
          <a:xfrm>
            <a:off x="811190" y="-9778"/>
            <a:ext cx="11393511" cy="1105175"/>
          </a:xfrm>
          <a:prstGeom prst="rect">
            <a:avLst/>
          </a:prstGeom>
        </p:spPr>
        <p:txBody>
          <a:bodyPr/>
          <a:lstStyle/>
          <a:p>
            <a:r>
              <a:rPr lang="en-US"/>
              <a:t>COMPETENCE - ETHICAL CONSIDERATIONS</a:t>
            </a:r>
            <a:endParaRPr lang="en-US" dirty="0"/>
          </a:p>
        </p:txBody>
      </p:sp>
      <p:sp>
        <p:nvSpPr>
          <p:cNvPr id="317" name="Pennsylvania…"/>
          <p:cNvSpPr txBox="1">
            <a:spLocks noGrp="1"/>
          </p:cNvSpPr>
          <p:nvPr>
            <p:ph type="body" idx="1"/>
          </p:nvPr>
        </p:nvSpPr>
        <p:spPr>
          <a:prstGeom prst="rect">
            <a:avLst/>
          </a:prstGeom>
        </p:spPr>
        <p:txBody>
          <a:bodyPr/>
          <a:lstStyle/>
          <a:p>
            <a:pPr marL="246887" indent="-246887" defTabSz="438911">
              <a:spcBef>
                <a:spcPts val="600"/>
              </a:spcBef>
              <a:defRPr sz="1700"/>
            </a:pPr>
            <a:r>
              <a:rPr lang="en-US"/>
              <a:t>Pennsylvania - Formal Opinion 2020-300 - Ethical Obligations for Lawyers Working Remotely</a:t>
            </a:r>
          </a:p>
          <a:p>
            <a:pPr marL="685800" lvl="2" indent="-246886" defTabSz="438911">
              <a:spcBef>
                <a:spcPts val="600"/>
              </a:spcBef>
              <a:defRPr sz="1700"/>
            </a:pPr>
            <a:r>
              <a:rPr lang="en-US"/>
              <a:t>Competent representation includes obligation to understand risks and benefits of technology.</a:t>
            </a:r>
          </a:p>
          <a:p>
            <a:pPr marL="905255" lvl="3" indent="-246886" defTabSz="438911">
              <a:spcBef>
                <a:spcPts val="600"/>
              </a:spcBef>
              <a:defRPr sz="1700"/>
            </a:pPr>
            <a:r>
              <a:rPr lang="en-US"/>
              <a:t>Comment [8] to Rule 1.1 - To maintain the requisite knowledge and skill, a lawyer should keep abreast of changes in the law and its practice, including the benefits and risks associated with relevant technology, engage in continuing study and education and comply with all continuing legal education requirements to which the lawyer is subject….</a:t>
            </a:r>
          </a:p>
          <a:p>
            <a:pPr marL="685800" lvl="2" indent="-246886" defTabSz="438911">
              <a:spcBef>
                <a:spcPts val="600"/>
              </a:spcBef>
              <a:defRPr sz="1700"/>
            </a:pPr>
            <a:r>
              <a:rPr lang="en-US"/>
              <a:t>Duty of technological competence requires attorneys to:</a:t>
            </a:r>
          </a:p>
          <a:p>
            <a:pPr marL="905255" lvl="3" indent="-246886" defTabSz="438911">
              <a:spcBef>
                <a:spcPts val="600"/>
              </a:spcBef>
              <a:defRPr sz="1700"/>
            </a:pPr>
            <a:r>
              <a:rPr lang="en-US"/>
              <a:t>Understand the risks and benefits of technology as it relates to the specifics of their practices, such as electronic discovery. </a:t>
            </a:r>
          </a:p>
          <a:p>
            <a:pPr marL="905255" lvl="3" indent="-246886" defTabSz="438911">
              <a:spcBef>
                <a:spcPts val="600"/>
              </a:spcBef>
              <a:defRPr sz="1700"/>
            </a:pPr>
            <a:r>
              <a:rPr lang="en-US"/>
              <a:t>Understand the general risks and benefits of technology, including the electronic transmission of confidential and sensitive data, and cybersecurity, and to take reasonable precautions to comply with this duty.</a:t>
            </a:r>
            <a:endParaRPr lang="en-US" dirty="0"/>
          </a:p>
        </p:txBody>
      </p:sp>
    </p:spTree>
    <p:extLst>
      <p:ext uri="{BB962C8B-B14F-4D97-AF65-F5344CB8AC3E}">
        <p14:creationId xmlns:p14="http://schemas.microsoft.com/office/powerpoint/2010/main" val="255955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 perspective </a:t>
            </a:r>
          </a:p>
        </p:txBody>
      </p:sp>
      <p:sp>
        <p:nvSpPr>
          <p:cNvPr id="3" name="Content Placeholder 2"/>
          <p:cNvSpPr>
            <a:spLocks noGrp="1"/>
          </p:cNvSpPr>
          <p:nvPr>
            <p:ph idx="1"/>
          </p:nvPr>
        </p:nvSpPr>
        <p:spPr/>
        <p:txBody>
          <a:bodyPr/>
          <a:lstStyle/>
          <a:p>
            <a:pPr marL="246887" indent="-246887" defTabSz="438911">
              <a:spcBef>
                <a:spcPts val="400"/>
              </a:spcBef>
              <a:defRPr sz="1344"/>
            </a:pPr>
            <a:r>
              <a:rPr lang="en-US" sz="2000" dirty="0"/>
              <a:t>No specific laws for working remotely</a:t>
            </a:r>
          </a:p>
          <a:p>
            <a:pPr marL="246887" indent="-246887" defTabSz="438911">
              <a:spcBef>
                <a:spcPts val="400"/>
              </a:spcBef>
              <a:defRPr sz="1344"/>
            </a:pPr>
            <a:r>
              <a:rPr lang="en-US" sz="2000" dirty="0"/>
              <a:t>SEC 43 German Federal Lawyer’s Act as general clause:</a:t>
            </a:r>
            <a:br>
              <a:rPr lang="en-US" sz="2000" dirty="0"/>
            </a:br>
            <a:endParaRPr lang="en-US" sz="2000" dirty="0"/>
          </a:p>
          <a:p>
            <a:pPr marL="0" indent="0" algn="ctr" defTabSz="438911">
              <a:spcBef>
                <a:spcPts val="400"/>
              </a:spcBef>
              <a:buNone/>
              <a:defRPr sz="1344"/>
            </a:pPr>
            <a:r>
              <a:rPr lang="en-US" sz="2000" dirty="0"/>
              <a:t>	</a:t>
            </a:r>
            <a:r>
              <a:rPr lang="en-US" sz="2000" i="1" dirty="0"/>
              <a:t>The attorney shall exercise his profession competent. The attorney shall prove himself worthy, both within and outside the profession, of the respect and trust which the position of lawyer requires.</a:t>
            </a:r>
          </a:p>
          <a:p>
            <a:pPr marL="0" indent="0" algn="ctr" defTabSz="438911">
              <a:spcBef>
                <a:spcPts val="400"/>
              </a:spcBef>
              <a:buNone/>
              <a:defRPr sz="1344"/>
            </a:pPr>
            <a:endParaRPr lang="en-US" sz="1400" i="1" dirty="0"/>
          </a:p>
          <a:p>
            <a:pPr marL="246887" indent="-246887" defTabSz="438911">
              <a:spcBef>
                <a:spcPts val="400"/>
              </a:spcBef>
              <a:defRPr sz="1344"/>
            </a:pPr>
            <a:r>
              <a:rPr lang="en-US" sz="2000" dirty="0"/>
              <a:t>SEC 2 Rules of Professional Practice:</a:t>
            </a:r>
          </a:p>
          <a:p>
            <a:pPr marL="0" indent="0" algn="ctr">
              <a:lnSpc>
                <a:spcPct val="115000"/>
              </a:lnSpc>
              <a:spcAft>
                <a:spcPts val="1000"/>
              </a:spcAft>
              <a:buNone/>
            </a:pPr>
            <a:r>
              <a:rPr lang="en-US" sz="2000" i="1" dirty="0"/>
              <a:t>Attorney need the organizational and technical measures that are necessary to protect confidentiality and are risk adequate and reasonable for the profession of lawyer. Technical measures are sufficient when they satisfy the requirements of data protection law in cases where the latter is applicable</a:t>
            </a:r>
            <a:endParaRPr lang="en-US" sz="2000" dirty="0"/>
          </a:p>
        </p:txBody>
      </p:sp>
    </p:spTree>
    <p:extLst>
      <p:ext uri="{BB962C8B-B14F-4D97-AF65-F5344CB8AC3E}">
        <p14:creationId xmlns:p14="http://schemas.microsoft.com/office/powerpoint/2010/main" val="14320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OMPETENCE - Aba Model Rule 1.1"/>
          <p:cNvSpPr txBox="1">
            <a:spLocks noGrp="1"/>
          </p:cNvSpPr>
          <p:nvPr>
            <p:ph type="title"/>
          </p:nvPr>
        </p:nvSpPr>
        <p:spPr>
          <a:xfrm>
            <a:off x="798491" y="0"/>
            <a:ext cx="11393510" cy="1105174"/>
          </a:xfrm>
        </p:spPr>
        <p:txBody>
          <a:bodyPr/>
          <a:lstStyle/>
          <a:p>
            <a:r>
              <a:rPr lang="en-US" dirty="0"/>
              <a:t>PRACTICAL CONSIDERATIONS</a:t>
            </a:r>
          </a:p>
        </p:txBody>
      </p:sp>
      <p:sp>
        <p:nvSpPr>
          <p:cNvPr id="314" name="Food for Thought in a Virtual Practice:…"/>
          <p:cNvSpPr txBox="1">
            <a:spLocks noGrp="1"/>
          </p:cNvSpPr>
          <p:nvPr>
            <p:ph idx="1"/>
          </p:nvPr>
        </p:nvSpPr>
        <p:spPr>
          <a:xfrm>
            <a:off x="845101" y="1329435"/>
            <a:ext cx="10515600" cy="4351338"/>
          </a:xfrm>
        </p:spPr>
        <p:txBody>
          <a:bodyPr/>
          <a:lstStyle/>
          <a:p>
            <a:r>
              <a:rPr lang="en-US" dirty="0"/>
              <a:t>KNOWLEDGE: Basic technical competence is required</a:t>
            </a:r>
          </a:p>
          <a:p>
            <a:r>
              <a:rPr lang="en-US" dirty="0"/>
              <a:t>What does this entail?</a:t>
            </a:r>
          </a:p>
          <a:p>
            <a:pPr lvl="1"/>
            <a:r>
              <a:rPr lang="en-US" dirty="0"/>
              <a:t>Devices</a:t>
            </a:r>
          </a:p>
          <a:p>
            <a:pPr lvl="1"/>
            <a:r>
              <a:rPr lang="en-US" dirty="0"/>
              <a:t>Software</a:t>
            </a:r>
          </a:p>
          <a:p>
            <a:pPr lvl="1"/>
            <a:r>
              <a:rPr lang="en-US" dirty="0"/>
              <a:t>Protection</a:t>
            </a:r>
          </a:p>
          <a:p>
            <a:pPr lvl="1"/>
            <a:r>
              <a:rPr lang="en-US" dirty="0"/>
              <a:t>Security</a:t>
            </a:r>
          </a:p>
          <a:p>
            <a:pPr lvl="1"/>
            <a:endParaRPr lang="en-US" dirty="0"/>
          </a:p>
        </p:txBody>
      </p:sp>
      <p:pic>
        <p:nvPicPr>
          <p:cNvPr id="1028" name="Picture 4" descr="how to: get the knowledge - Private Pooch - Mad About Me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677" y="2189748"/>
            <a:ext cx="3263478" cy="345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4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1" y="0"/>
            <a:ext cx="11393510" cy="1105174"/>
          </a:xfrm>
        </p:spPr>
        <p:txBody>
          <a:bodyPr/>
          <a:lstStyle/>
          <a:p>
            <a:r>
              <a:rPr lang="en-US" dirty="0"/>
              <a:t>Practical considerations </a:t>
            </a:r>
          </a:p>
        </p:txBody>
      </p:sp>
      <p:sp>
        <p:nvSpPr>
          <p:cNvPr id="3" name="Content Placeholder 2"/>
          <p:cNvSpPr>
            <a:spLocks noGrp="1"/>
          </p:cNvSpPr>
          <p:nvPr>
            <p:ph idx="1"/>
          </p:nvPr>
        </p:nvSpPr>
        <p:spPr>
          <a:xfrm>
            <a:off x="845101" y="1329435"/>
            <a:ext cx="10515600" cy="4351338"/>
          </a:xfrm>
        </p:spPr>
        <p:txBody>
          <a:bodyPr/>
          <a:lstStyle/>
          <a:p>
            <a:r>
              <a:rPr lang="en-US" dirty="0"/>
              <a:t>Other areas of competence:</a:t>
            </a:r>
          </a:p>
          <a:p>
            <a:pPr lvl="1"/>
            <a:r>
              <a:rPr lang="en-US" dirty="0"/>
              <a:t>Law and procedure</a:t>
            </a:r>
          </a:p>
          <a:p>
            <a:pPr lvl="1"/>
            <a:r>
              <a:rPr lang="en-US" dirty="0"/>
              <a:t>Remote signatures, notarization and testimony </a:t>
            </a:r>
          </a:p>
          <a:p>
            <a:pPr lvl="1"/>
            <a:r>
              <a:rPr lang="en-US" dirty="0"/>
              <a:t>Federal and local health authorities</a:t>
            </a:r>
          </a:p>
          <a:p>
            <a:pPr lvl="1"/>
            <a:r>
              <a:rPr lang="en-US" dirty="0"/>
              <a:t>Bar associations</a:t>
            </a:r>
          </a:p>
          <a:p>
            <a:pPr lvl="1"/>
            <a:r>
              <a:rPr lang="en-US" dirty="0"/>
              <a:t>Legal education </a:t>
            </a:r>
          </a:p>
          <a:p>
            <a:pPr lvl="1"/>
            <a:r>
              <a:rPr lang="en-US" dirty="0"/>
              <a:t>Stay in your lane</a:t>
            </a:r>
          </a:p>
          <a:p>
            <a:endParaRPr lang="en-US" dirty="0"/>
          </a:p>
        </p:txBody>
      </p:sp>
    </p:spTree>
    <p:extLst>
      <p:ext uri="{BB962C8B-B14F-4D97-AF65-F5344CB8AC3E}">
        <p14:creationId xmlns:p14="http://schemas.microsoft.com/office/powerpoint/2010/main" val="397913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DILIGENCE</a:t>
            </a:r>
          </a:p>
        </p:txBody>
      </p:sp>
    </p:spTree>
    <p:extLst>
      <p:ext uri="{BB962C8B-B14F-4D97-AF65-F5344CB8AC3E}">
        <p14:creationId xmlns:p14="http://schemas.microsoft.com/office/powerpoint/2010/main" val="95748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3449" y="4039570"/>
            <a:ext cx="2503631" cy="12311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Megan Sterchi</a:t>
            </a:r>
            <a:r>
              <a:rPr kumimoji="0" lang="en-US" sz="1400" b="1" i="0" u="none" strike="noStrike" kern="1200" cap="none" spc="0" normalizeH="0" noProof="0" dirty="0">
                <a:ln>
                  <a:noFill/>
                </a:ln>
                <a:solidFill>
                  <a:prstClr val="white"/>
                </a:solidFill>
                <a:effectLst/>
                <a:uLnTx/>
                <a:uFillTx/>
                <a:latin typeface="Lucida Sans" panose="020B0602030504020204" pitchFamily="34" charset="0"/>
                <a:ea typeface="+mn-ea"/>
                <a:cs typeface="+mn-cs"/>
              </a:rPr>
              <a:t> Lammert</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Baker Sterchi </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Cowden </a:t>
            </a:r>
            <a:r>
              <a:rPr kumimoji="0" lang="en-US" sz="1200" b="0" i="0" u="none" strike="noStrike" kern="1200" cap="none" spc="0" normalizeH="0" noProof="0" dirty="0">
                <a:ln>
                  <a:noFill/>
                </a:ln>
                <a:solidFill>
                  <a:prstClr val="white"/>
                </a:solidFill>
                <a:effectLst/>
                <a:uLnTx/>
                <a:uFillTx/>
                <a:latin typeface="Lucida Sans" panose="020B0602030504020204" pitchFamily="34" charset="0"/>
                <a:ea typeface="+mn-ea"/>
                <a:cs typeface="+mn-cs"/>
              </a:rPr>
              <a:t>&amp; Ric</a:t>
            </a:r>
            <a:r>
              <a:rPr lang="en-US" sz="1200" dirty="0">
                <a:solidFill>
                  <a:prstClr val="white"/>
                </a:solidFill>
                <a:latin typeface="Lucida Sans" panose="020B0602030504020204" pitchFamily="34" charset="0"/>
              </a:rPr>
              <a:t>e LLC</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Kansas City, MO, USA</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a:t>
            </a:r>
            <a:r>
              <a:rPr lang="en-US" sz="1200" dirty="0">
                <a:solidFill>
                  <a:prstClr val="white"/>
                </a:solidFill>
                <a:latin typeface="Lucida Sans" panose="020B0602030504020204" pitchFamily="34" charset="0"/>
              </a:rPr>
              <a:t>msterchi@bscr-law.com</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816-471-2121</a:t>
            </a:r>
          </a:p>
        </p:txBody>
      </p:sp>
      <p:sp>
        <p:nvSpPr>
          <p:cNvPr id="4" name="Title 3"/>
          <p:cNvSpPr>
            <a:spLocks noGrp="1"/>
          </p:cNvSpPr>
          <p:nvPr>
            <p:ph type="title"/>
          </p:nvPr>
        </p:nvSpPr>
        <p:spPr>
          <a:xfrm>
            <a:off x="733842" y="458940"/>
            <a:ext cx="7278710" cy="590366"/>
          </a:xfrm>
        </p:spPr>
        <p:txBody>
          <a:bodyPr/>
          <a:lstStyle/>
          <a:p>
            <a:r>
              <a:rPr lang="en-US" dirty="0"/>
              <a:t>presenters</a:t>
            </a:r>
          </a:p>
        </p:txBody>
      </p:sp>
      <p:sp>
        <p:nvSpPr>
          <p:cNvPr id="16" name="TextBox 15"/>
          <p:cNvSpPr txBox="1"/>
          <p:nvPr/>
        </p:nvSpPr>
        <p:spPr>
          <a:xfrm>
            <a:off x="3555455" y="4039570"/>
            <a:ext cx="2350855" cy="12311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a:solidFill>
                  <a:prstClr val="white"/>
                </a:solidFill>
                <a:latin typeface="Lucida Sans" panose="020B0602030504020204" pitchFamily="34" charset="0"/>
              </a:rPr>
              <a:t>Christin Krämer</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solidFill>
                  <a:prstClr val="white"/>
                </a:solidFill>
                <a:latin typeface="Lucida Sans" panose="020B0602030504020204" pitchFamily="34" charset="0"/>
              </a:rPr>
              <a:t>Tiefenbacher</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solidFill>
                  <a:prstClr val="white"/>
                </a:solidFill>
                <a:latin typeface="Lucida Sans" panose="020B0602030504020204" pitchFamily="34" charset="0"/>
              </a:rPr>
              <a:t>Heidelberg</a:t>
            </a: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 Baden-Württemberg, Germany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kraemer@tiefenbacher.de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+49 6221 3113-20 </a:t>
            </a:r>
          </a:p>
        </p:txBody>
      </p:sp>
      <p:sp>
        <p:nvSpPr>
          <p:cNvPr id="17" name="TextBox 16"/>
          <p:cNvSpPr txBox="1"/>
          <p:nvPr/>
        </p:nvSpPr>
        <p:spPr>
          <a:xfrm>
            <a:off x="5958851" y="4034975"/>
            <a:ext cx="2415300"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a:solidFill>
                  <a:prstClr val="white"/>
                </a:solidFill>
                <a:latin typeface="Lucida Sans" panose="020B0602030504020204" pitchFamily="34" charset="0"/>
              </a:rPr>
              <a:t>Kate Q. Martz</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Baylor Evnen,</a:t>
            </a:r>
            <a:r>
              <a:rPr kumimoji="0" lang="en-US" sz="1200" b="0" i="0" u="none" strike="noStrike" kern="1200" cap="none" spc="0" normalizeH="0" noProof="0" dirty="0">
                <a:ln>
                  <a:noFill/>
                </a:ln>
                <a:solidFill>
                  <a:prstClr val="white"/>
                </a:solidFill>
                <a:effectLst/>
                <a:uLnTx/>
                <a:uFillTx/>
                <a:latin typeface="Lucida Sans" panose="020B0602030504020204" pitchFamily="34" charset="0"/>
                <a:ea typeface="+mn-ea"/>
                <a:cs typeface="+mn-cs"/>
              </a:rPr>
              <a:t> LLP</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Lincoln, NE, USA</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kmartz@baylorevnen.com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402-475-1075</a:t>
            </a:r>
          </a:p>
        </p:txBody>
      </p:sp>
      <p:sp>
        <p:nvSpPr>
          <p:cNvPr id="3" name="TextBox 2"/>
          <p:cNvSpPr txBox="1"/>
          <p:nvPr/>
        </p:nvSpPr>
        <p:spPr>
          <a:xfrm>
            <a:off x="8426692" y="4034975"/>
            <a:ext cx="2350855" cy="1046440"/>
          </a:xfrm>
          <a:prstGeom prst="rect">
            <a:avLst/>
          </a:prstGeom>
          <a:noFill/>
        </p:spPr>
        <p:txBody>
          <a:bodyPr wrap="square" rtlCol="0">
            <a:spAutoFit/>
          </a:bodyPr>
          <a:lstStyle/>
          <a:p>
            <a:pPr lvl="0" algn="ctr">
              <a:defRPr/>
            </a:pPr>
            <a:r>
              <a:rPr lang="en-US" sz="1400" b="1" dirty="0">
                <a:solidFill>
                  <a:prstClr val="white"/>
                </a:solidFill>
                <a:latin typeface="Lucida Sans" panose="020B0602030504020204" pitchFamily="34" charset="0"/>
              </a:rPr>
              <a:t>Emily Motto Bottorf</a:t>
            </a:r>
          </a:p>
          <a:p>
            <a:pPr lvl="0" algn="ctr">
              <a:defRPr/>
            </a:pPr>
            <a:r>
              <a:rPr lang="en-US" sz="1200" dirty="0">
                <a:solidFill>
                  <a:prstClr val="white"/>
                </a:solidFill>
                <a:latin typeface="Lucida Sans" panose="020B0602030504020204" pitchFamily="34" charset="0"/>
              </a:rPr>
              <a:t>Baylor Evnen, LLP</a:t>
            </a:r>
          </a:p>
          <a:p>
            <a:pPr lvl="0" algn="ctr">
              <a:defRPr/>
            </a:pPr>
            <a:r>
              <a:rPr lang="en-US" sz="1200" dirty="0">
                <a:solidFill>
                  <a:prstClr val="white"/>
                </a:solidFill>
                <a:latin typeface="Lucida Sans" panose="020B0602030504020204" pitchFamily="34" charset="0"/>
              </a:rPr>
              <a:t>Lincoln, NE, USA</a:t>
            </a:r>
            <a:br>
              <a:rPr lang="en-US" sz="1200" dirty="0">
                <a:solidFill>
                  <a:prstClr val="white"/>
                </a:solidFill>
                <a:latin typeface="Lucida Sans" panose="020B0602030504020204" pitchFamily="34" charset="0"/>
              </a:rPr>
            </a:br>
            <a:r>
              <a:rPr lang="en-US" sz="1200" dirty="0">
                <a:solidFill>
                  <a:prstClr val="white"/>
                </a:solidFill>
                <a:latin typeface="Lucida Sans" panose="020B0602030504020204" pitchFamily="34" charset="0"/>
              </a:rPr>
              <a:t>E: emotto@baylorevnen.com</a:t>
            </a:r>
          </a:p>
          <a:p>
            <a:pPr lvl="0" algn="ctr">
              <a:defRPr/>
            </a:pPr>
            <a:r>
              <a:rPr lang="en-US" sz="1200" dirty="0">
                <a:solidFill>
                  <a:prstClr val="white"/>
                </a:solidFill>
                <a:latin typeface="Lucida Sans" panose="020B0602030504020204" pitchFamily="34" charset="0"/>
              </a:rPr>
              <a:t>T: 402-475-1075</a:t>
            </a:r>
          </a:p>
        </p:txBody>
      </p:sp>
      <p:pic>
        <p:nvPicPr>
          <p:cNvPr id="8" name="Picture 7" descr="A person smiling for the camera&#10;&#10;Description automatically generated with medium confidence">
            <a:extLst>
              <a:ext uri="{FF2B5EF4-FFF2-40B4-BE49-F238E27FC236}">
                <a16:creationId xmlns:a16="http://schemas.microsoft.com/office/drawing/2014/main" id="{00B65E1C-846E-4D6A-9C4E-F9F219959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65" y="2069989"/>
            <a:ext cx="1905000" cy="1905000"/>
          </a:xfrm>
          <a:prstGeom prst="rect">
            <a:avLst/>
          </a:prstGeom>
        </p:spPr>
      </p:pic>
      <p:pic>
        <p:nvPicPr>
          <p:cNvPr id="13" name="Picture 12">
            <a:extLst>
              <a:ext uri="{FF2B5EF4-FFF2-40B4-BE49-F238E27FC236}">
                <a16:creationId xmlns:a16="http://schemas.microsoft.com/office/drawing/2014/main" id="{2F216014-9466-4908-86CD-D18F7EDA3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383" y="2069989"/>
            <a:ext cx="1905000" cy="1905000"/>
          </a:xfrm>
          <a:prstGeom prst="rect">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FC7D812D-E93F-4BE3-ACAC-23275B377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001" y="2069989"/>
            <a:ext cx="1905000" cy="1905000"/>
          </a:xfrm>
          <a:prstGeom prst="rect">
            <a:avLst/>
          </a:prstGeom>
        </p:spPr>
      </p:pic>
      <p:pic>
        <p:nvPicPr>
          <p:cNvPr id="20" name="Picture 19" descr="A person with long blonde hair&#10;&#10;Description automatically generated with low confidence">
            <a:extLst>
              <a:ext uri="{FF2B5EF4-FFF2-40B4-BE49-F238E27FC236}">
                <a16:creationId xmlns:a16="http://schemas.microsoft.com/office/drawing/2014/main" id="{431A591E-5193-4397-A914-65268EAC43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9619" y="2069990"/>
            <a:ext cx="1904999" cy="1904999"/>
          </a:xfrm>
          <a:prstGeom prst="rect">
            <a:avLst/>
          </a:prstGeom>
        </p:spPr>
      </p:pic>
    </p:spTree>
    <p:extLst>
      <p:ext uri="{BB962C8B-B14F-4D97-AF65-F5344CB8AC3E}">
        <p14:creationId xmlns:p14="http://schemas.microsoft.com/office/powerpoint/2010/main" val="1532679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 descr="Image"/>
          <p:cNvPicPr>
            <a:picLocks noChangeAspect="1"/>
          </p:cNvPicPr>
          <p:nvPr/>
        </p:nvPicPr>
        <p:blipFill>
          <a:blip r:embed="rId2"/>
          <a:stretch>
            <a:fillRect/>
          </a:stretch>
        </p:blipFill>
        <p:spPr>
          <a:xfrm>
            <a:off x="4096714" y="1246240"/>
            <a:ext cx="4359941" cy="5371446"/>
          </a:xfrm>
          <a:prstGeom prst="rect">
            <a:avLst/>
          </a:prstGeom>
          <a:ln w="12700">
            <a:miter lim="400000"/>
          </a:ln>
        </p:spPr>
      </p:pic>
    </p:spTree>
    <p:extLst>
      <p:ext uri="{BB962C8B-B14F-4D97-AF65-F5344CB8AC3E}">
        <p14:creationId xmlns:p14="http://schemas.microsoft.com/office/powerpoint/2010/main" val="255024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le 1"/>
          <p:cNvSpPr txBox="1">
            <a:spLocks noGrp="1"/>
          </p:cNvSpPr>
          <p:nvPr>
            <p:ph type="title"/>
          </p:nvPr>
        </p:nvSpPr>
        <p:spPr>
          <a:xfrm>
            <a:off x="798490" y="-1"/>
            <a:ext cx="11393511" cy="1105176"/>
          </a:xfrm>
          <a:prstGeom prst="rect">
            <a:avLst/>
          </a:prstGeom>
        </p:spPr>
        <p:txBody>
          <a:bodyPr/>
          <a:lstStyle/>
          <a:p>
            <a:r>
              <a:rPr dirty="0"/>
              <a:t>DILIGENCE - ABA model Rule 1.3</a:t>
            </a:r>
          </a:p>
        </p:txBody>
      </p:sp>
      <p:sp>
        <p:nvSpPr>
          <p:cNvPr id="324" name="Content Placeholder 2"/>
          <p:cNvSpPr txBox="1">
            <a:spLocks noGrp="1"/>
          </p:cNvSpPr>
          <p:nvPr>
            <p:ph type="body" idx="1"/>
          </p:nvPr>
        </p:nvSpPr>
        <p:spPr>
          <a:xfrm>
            <a:off x="845101" y="1329435"/>
            <a:ext cx="10515601" cy="4351339"/>
          </a:xfrm>
          <a:prstGeom prst="rect">
            <a:avLst/>
          </a:prstGeom>
        </p:spPr>
        <p:txBody>
          <a:bodyPr/>
          <a:lstStyle/>
          <a:p>
            <a:pPr marL="0" lvl="2" indent="914400" algn="ctr">
              <a:spcBef>
                <a:spcPts val="600"/>
              </a:spcBef>
              <a:buSzTx/>
              <a:buFont typeface="Wingdings"/>
              <a:buNone/>
              <a:defRPr sz="2400" i="1"/>
            </a:pPr>
            <a:endParaRPr dirty="0"/>
          </a:p>
          <a:p>
            <a:pPr marL="0" lvl="2" indent="914400" algn="ctr">
              <a:spcBef>
                <a:spcPts val="600"/>
              </a:spcBef>
              <a:buSzTx/>
              <a:buFont typeface="Wingdings"/>
              <a:buNone/>
              <a:defRPr sz="2400" i="1"/>
            </a:pPr>
            <a:endParaRPr dirty="0"/>
          </a:p>
          <a:p>
            <a:pPr marL="0" lvl="2" indent="914400" algn="ctr">
              <a:spcBef>
                <a:spcPts val="600"/>
              </a:spcBef>
              <a:buSzTx/>
              <a:buFont typeface="Wingdings"/>
              <a:buNone/>
              <a:defRPr sz="2400" i="1"/>
            </a:pPr>
            <a:endParaRPr dirty="0"/>
          </a:p>
          <a:p>
            <a:pPr marL="0" lvl="2" indent="914400" algn="ctr">
              <a:spcBef>
                <a:spcPts val="600"/>
              </a:spcBef>
              <a:buSzTx/>
              <a:buFont typeface="Wingdings"/>
              <a:buNone/>
              <a:defRPr sz="2400" i="1"/>
            </a:pPr>
            <a:r>
              <a:rPr dirty="0"/>
              <a:t>A lawyer shall act with reasonable diligence and promptness in representing a client.</a:t>
            </a:r>
          </a:p>
        </p:txBody>
      </p:sp>
    </p:spTree>
    <p:extLst>
      <p:ext uri="{BB962C8B-B14F-4D97-AF65-F5344CB8AC3E}">
        <p14:creationId xmlns:p14="http://schemas.microsoft.com/office/powerpoint/2010/main" val="188629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DILIGENCE - ETHICAL CONSIDERATIONS"/>
          <p:cNvSpPr txBox="1">
            <a:spLocks noGrp="1"/>
          </p:cNvSpPr>
          <p:nvPr>
            <p:ph type="title"/>
          </p:nvPr>
        </p:nvSpPr>
        <p:spPr>
          <a:prstGeom prst="rect">
            <a:avLst/>
          </a:prstGeom>
        </p:spPr>
        <p:txBody>
          <a:bodyPr/>
          <a:lstStyle/>
          <a:p>
            <a:r>
              <a:rPr dirty="0"/>
              <a:t>DILIGENCE - ETHICAL CONSIDERATIONS</a:t>
            </a:r>
          </a:p>
        </p:txBody>
      </p:sp>
      <p:sp>
        <p:nvSpPr>
          <p:cNvPr id="330" name="Missouri Supreme Court Advisory Committee &amp; Legal Ethics Counsel - posted March 24, 2020; updated June 15, 2021…"/>
          <p:cNvSpPr txBox="1">
            <a:spLocks noGrp="1"/>
          </p:cNvSpPr>
          <p:nvPr>
            <p:ph type="body" idx="1"/>
          </p:nvPr>
        </p:nvSpPr>
        <p:spPr>
          <a:prstGeom prst="rect">
            <a:avLst/>
          </a:prstGeom>
        </p:spPr>
        <p:txBody>
          <a:bodyPr/>
          <a:lstStyle/>
          <a:p>
            <a:pPr marL="961834" lvl="1" indent="-509206" defTabSz="905255">
              <a:spcBef>
                <a:spcPts val="900"/>
              </a:spcBef>
              <a:defRPr sz="2772"/>
            </a:pPr>
            <a:r>
              <a:rPr dirty="0"/>
              <a:t>Missouri Supreme Court Advisory Committee &amp; Legal Ethics Counsel - </a:t>
            </a:r>
            <a:r>
              <a:rPr i="1" dirty="0"/>
              <a:t>posted March 24, 2020; updated June 15, 2021</a:t>
            </a:r>
          </a:p>
          <a:p>
            <a:pPr marL="1414462" lvl="2" indent="-509206" defTabSz="905255">
              <a:spcBef>
                <a:spcPts val="900"/>
              </a:spcBef>
              <a:defRPr sz="2772"/>
            </a:pPr>
            <a:r>
              <a:rPr b="1" dirty="0"/>
              <a:t>Succession planning:  </a:t>
            </a:r>
            <a:r>
              <a:rPr dirty="0"/>
              <a:t>Lawyers should remember that part of the duty of diligence under Rule 4-1.3 includes, as described in Comment [5], the need for a continuation plan in the event of the lawyer’s incapacitation or worse.  While a succession plan is needed, remember that lawyers may also consider designating a trustee in accordance with Rule 5.26.</a:t>
            </a:r>
          </a:p>
        </p:txBody>
      </p:sp>
    </p:spTree>
    <p:extLst>
      <p:ext uri="{BB962C8B-B14F-4D97-AF65-F5344CB8AC3E}">
        <p14:creationId xmlns:p14="http://schemas.microsoft.com/office/powerpoint/2010/main" val="3617811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 perspective </a:t>
            </a:r>
            <a:br>
              <a:rPr lang="en-US" dirty="0"/>
            </a:br>
            <a:r>
              <a:rPr lang="en-US" sz="1400" dirty="0"/>
              <a:t>SEC 43a, 50 German Federal Lawyer´s Act</a:t>
            </a:r>
            <a:br>
              <a:rPr lang="en-US" sz="1400" dirty="0"/>
            </a:br>
            <a:r>
              <a:rPr lang="en-US" sz="1400" dirty="0"/>
              <a:t>SEC 2 Rules of Professional Practice</a:t>
            </a:r>
            <a:br>
              <a:rPr lang="en-US" sz="1400" dirty="0"/>
            </a:br>
            <a:r>
              <a:rPr lang="en-US" sz="1400" dirty="0"/>
              <a:t>Art. 5 – 11 GDPR</a:t>
            </a:r>
          </a:p>
        </p:txBody>
      </p:sp>
      <p:sp>
        <p:nvSpPr>
          <p:cNvPr id="3" name="Content Placeholder 2"/>
          <p:cNvSpPr>
            <a:spLocks noGrp="1"/>
          </p:cNvSpPr>
          <p:nvPr>
            <p:ph idx="1"/>
          </p:nvPr>
        </p:nvSpPr>
        <p:spPr/>
        <p:txBody>
          <a:bodyPr/>
          <a:lstStyle/>
          <a:p>
            <a:pPr lvl="2"/>
            <a:r>
              <a:rPr lang="en-US" dirty="0"/>
              <a:t>Attorney = independent organ of the administration of justice</a:t>
            </a:r>
          </a:p>
          <a:p>
            <a:pPr lvl="2"/>
            <a:r>
              <a:rPr lang="en-US" dirty="0"/>
              <a:t>Attorney ≠ enter into any commitments that jeopardize the professional independence </a:t>
            </a:r>
          </a:p>
          <a:p>
            <a:pPr lvl="2"/>
            <a:r>
              <a:rPr lang="en-US" dirty="0"/>
              <a:t>Attorney = obliged to continuous legal training</a:t>
            </a:r>
          </a:p>
          <a:p>
            <a:pPr lvl="2"/>
            <a:r>
              <a:rPr lang="en-US" dirty="0"/>
              <a:t>Attorney = obliged to keep and retain a file </a:t>
            </a:r>
          </a:p>
          <a:p>
            <a:pPr lvl="2"/>
            <a:r>
              <a:rPr lang="en-US" dirty="0"/>
              <a:t>Considerations for remote work:</a:t>
            </a:r>
          </a:p>
          <a:p>
            <a:pPr lvl="3"/>
            <a:r>
              <a:rPr lang="en-US" dirty="0"/>
              <a:t>Digital file</a:t>
            </a:r>
          </a:p>
          <a:p>
            <a:pPr lvl="3"/>
            <a:r>
              <a:rPr lang="en-US" dirty="0"/>
              <a:t>Video-conference-tools </a:t>
            </a:r>
          </a:p>
          <a:p>
            <a:pPr lvl="3"/>
            <a:r>
              <a:rPr lang="en-US" dirty="0"/>
              <a:t>Voice assistants (Alexa, Siri, Cortana etc.)</a:t>
            </a:r>
          </a:p>
          <a:p>
            <a:pPr lvl="3"/>
            <a:r>
              <a:rPr lang="en-US" dirty="0"/>
              <a:t>Wireless connections or devices (e.g. printers)</a:t>
            </a:r>
          </a:p>
          <a:p>
            <a:pPr lvl="2"/>
            <a:endParaRPr lang="en-US" dirty="0"/>
          </a:p>
        </p:txBody>
      </p:sp>
    </p:spTree>
    <p:extLst>
      <p:ext uri="{BB962C8B-B14F-4D97-AF65-F5344CB8AC3E}">
        <p14:creationId xmlns:p14="http://schemas.microsoft.com/office/powerpoint/2010/main" val="3204196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up Question</a:t>
            </a:r>
          </a:p>
        </p:txBody>
      </p:sp>
      <p:sp>
        <p:nvSpPr>
          <p:cNvPr id="3" name="Text Placeholder 2"/>
          <p:cNvSpPr>
            <a:spLocks noGrp="1"/>
          </p:cNvSpPr>
          <p:nvPr>
            <p:ph type="body" sz="quarter" idx="10"/>
          </p:nvPr>
        </p:nvSpPr>
        <p:spPr/>
        <p:txBody>
          <a:bodyPr/>
          <a:lstStyle/>
          <a:p>
            <a:r>
              <a:rPr lang="en-US" dirty="0"/>
              <a:t>While working remotely voice assistants are, according to GDPR:</a:t>
            </a:r>
          </a:p>
          <a:p>
            <a:pPr marL="914400" lvl="1" indent="-457200">
              <a:buFont typeface="+mj-lt"/>
              <a:buAutoNum type="alphaUcPeriod"/>
            </a:pPr>
            <a:r>
              <a:rPr lang="en-US" dirty="0"/>
              <a:t>Not an issue</a:t>
            </a:r>
          </a:p>
          <a:p>
            <a:pPr marL="914400" lvl="1" indent="-457200">
              <a:buFont typeface="+mj-lt"/>
              <a:buAutoNum type="alphaUcPeriod"/>
            </a:pPr>
            <a:r>
              <a:rPr lang="en-US" dirty="0"/>
              <a:t>Are okay if they are in another room</a:t>
            </a:r>
          </a:p>
          <a:p>
            <a:pPr marL="914400" lvl="1" indent="-457200">
              <a:buFont typeface="+mj-lt"/>
              <a:buAutoNum type="alphaUcPeriod"/>
            </a:pPr>
            <a:r>
              <a:rPr lang="en-US" dirty="0"/>
              <a:t>Must be unplugged</a:t>
            </a:r>
          </a:p>
          <a:p>
            <a:pPr marL="914400" lvl="1" indent="-457200">
              <a:buFont typeface="+mj-lt"/>
              <a:buAutoNum type="alphaUcPeriod"/>
            </a:pPr>
            <a:r>
              <a:rPr lang="en-US" dirty="0"/>
              <a:t>Are okay if Jeff Bezos is the client</a:t>
            </a:r>
          </a:p>
        </p:txBody>
      </p:sp>
    </p:spTree>
    <p:extLst>
      <p:ext uri="{BB962C8B-B14F-4D97-AF65-F5344CB8AC3E}">
        <p14:creationId xmlns:p14="http://schemas.microsoft.com/office/powerpoint/2010/main" val="300223102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 </a:t>
            </a:r>
          </a:p>
        </p:txBody>
      </p:sp>
      <p:sp>
        <p:nvSpPr>
          <p:cNvPr id="3" name="Content Placeholder 2"/>
          <p:cNvSpPr>
            <a:spLocks noGrp="1"/>
          </p:cNvSpPr>
          <p:nvPr>
            <p:ph idx="1"/>
          </p:nvPr>
        </p:nvSpPr>
        <p:spPr/>
        <p:txBody>
          <a:bodyPr/>
          <a:lstStyle/>
          <a:p>
            <a:r>
              <a:rPr lang="en-US" dirty="0"/>
              <a:t>Client Records</a:t>
            </a:r>
          </a:p>
          <a:p>
            <a:pPr lvl="1"/>
            <a:r>
              <a:rPr lang="en-US" dirty="0"/>
              <a:t>Data maintenance and protection, data breach policy, cyber liability coverage</a:t>
            </a:r>
          </a:p>
          <a:p>
            <a:r>
              <a:rPr lang="en-US" dirty="0"/>
              <a:t>Disruption</a:t>
            </a:r>
          </a:p>
          <a:p>
            <a:pPr lvl="1"/>
            <a:r>
              <a:rPr lang="en-US" dirty="0"/>
              <a:t>Ability to access client files, conduct legal research, handle documents, maintain calendars and deadlines</a:t>
            </a:r>
          </a:p>
          <a:p>
            <a:r>
              <a:rPr lang="en-US" dirty="0"/>
              <a:t>Attorney Incapacitation</a:t>
            </a:r>
          </a:p>
          <a:p>
            <a:pPr lvl="1"/>
            <a:r>
              <a:rPr lang="en-US" dirty="0"/>
              <a:t>Succession Planning</a:t>
            </a:r>
          </a:p>
          <a:p>
            <a:r>
              <a:rPr lang="en-US" dirty="0"/>
              <a:t>Client Incapacitation</a:t>
            </a:r>
          </a:p>
        </p:txBody>
      </p:sp>
      <p:pic>
        <p:nvPicPr>
          <p:cNvPr id="2050" name="Picture 2" descr="DIGITAL DISRUPTION Everywhere - Woody and Buzz Lightyear | Meme Gener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4845" y="4380355"/>
            <a:ext cx="3427701" cy="192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59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Communication</a:t>
            </a:r>
          </a:p>
        </p:txBody>
      </p:sp>
    </p:spTree>
    <p:extLst>
      <p:ext uri="{BB962C8B-B14F-4D97-AF65-F5344CB8AC3E}">
        <p14:creationId xmlns:p14="http://schemas.microsoft.com/office/powerpoint/2010/main" val="1782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Image" descr="Image"/>
          <p:cNvPicPr>
            <a:picLocks noChangeAspect="1"/>
          </p:cNvPicPr>
          <p:nvPr/>
        </p:nvPicPr>
        <p:blipFill>
          <a:blip r:embed="rId2"/>
          <a:stretch>
            <a:fillRect/>
          </a:stretch>
        </p:blipFill>
        <p:spPr>
          <a:xfrm>
            <a:off x="2590800" y="1339850"/>
            <a:ext cx="5733861" cy="5213652"/>
          </a:xfrm>
          <a:prstGeom prst="rect">
            <a:avLst/>
          </a:prstGeom>
          <a:ln w="12700">
            <a:miter lim="400000"/>
          </a:ln>
        </p:spPr>
      </p:pic>
    </p:spTree>
    <p:extLst>
      <p:ext uri="{BB962C8B-B14F-4D97-AF65-F5344CB8AC3E}">
        <p14:creationId xmlns:p14="http://schemas.microsoft.com/office/powerpoint/2010/main" val="81959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noGrp="1"/>
          </p:cNvSpPr>
          <p:nvPr>
            <p:ph type="title"/>
          </p:nvPr>
        </p:nvSpPr>
        <p:spPr>
          <a:xfrm>
            <a:off x="798491" y="0"/>
            <a:ext cx="11393510" cy="1105174"/>
          </a:xfrm>
        </p:spPr>
        <p:txBody>
          <a:bodyPr/>
          <a:lstStyle/>
          <a:p>
            <a:r>
              <a:rPr lang="en-US" dirty="0"/>
              <a:t>COMMUNICATION - ABA model Rule 1.4</a:t>
            </a:r>
          </a:p>
        </p:txBody>
      </p:sp>
      <p:sp>
        <p:nvSpPr>
          <p:cNvPr id="337" name="Content Placeholder 2"/>
          <p:cNvSpPr txBox="1">
            <a:spLocks noGrp="1"/>
          </p:cNvSpPr>
          <p:nvPr>
            <p:ph idx="1"/>
          </p:nvPr>
        </p:nvSpPr>
        <p:spPr>
          <a:xfrm>
            <a:off x="845101" y="1329435"/>
            <a:ext cx="10515600" cy="4351338"/>
          </a:xfrm>
        </p:spPr>
        <p:txBody>
          <a:bodyPr>
            <a:normAutofit fontScale="92500" lnSpcReduction="10000"/>
          </a:bodyPr>
          <a:lstStyle/>
          <a:p>
            <a:pPr lvl="2"/>
            <a:r>
              <a:rPr lang="en-US" dirty="0"/>
              <a:t>(a) A lawyer shall:</a:t>
            </a:r>
          </a:p>
          <a:p>
            <a:pPr lvl="3"/>
            <a:r>
              <a:rPr lang="en-US" dirty="0"/>
              <a:t>(1) promptly inform the client of any decision or circumstance with respect to which the client's informed consent, as defined in Rule 1.0(e), is required by these Rules;</a:t>
            </a:r>
          </a:p>
          <a:p>
            <a:pPr lvl="3"/>
            <a:r>
              <a:rPr lang="en-US" dirty="0"/>
              <a:t>(2) reasonably consult with the client about the means by which the client's objectives are to be accomplished;</a:t>
            </a:r>
          </a:p>
          <a:p>
            <a:pPr lvl="3"/>
            <a:r>
              <a:rPr lang="en-US" dirty="0"/>
              <a:t>(3) keep the client reasonably informed about the status of the matter;</a:t>
            </a:r>
          </a:p>
          <a:p>
            <a:pPr lvl="3"/>
            <a:r>
              <a:rPr lang="en-US" dirty="0"/>
              <a:t>(4) promptly comply with reasonable requests for information; and</a:t>
            </a:r>
          </a:p>
          <a:p>
            <a:pPr lvl="3"/>
            <a:r>
              <a:rPr lang="en-US" dirty="0"/>
              <a:t>(5) consult with the client about any relevant limitation on the lawyer's conduct when the lawyer knows that the client expects assistance not permitted by the Rules of Professional Conduct or other law.</a:t>
            </a:r>
          </a:p>
          <a:p>
            <a:pPr lvl="2"/>
            <a:r>
              <a:rPr lang="en-US" dirty="0"/>
              <a:t>(b) A lawyer shall explain a matter to the extent reasonably necessary to permit the client to make informed decisions regarding the representation.</a:t>
            </a:r>
          </a:p>
        </p:txBody>
      </p:sp>
    </p:spTree>
    <p:extLst>
      <p:ext uri="{BB962C8B-B14F-4D97-AF65-F5344CB8AC3E}">
        <p14:creationId xmlns:p14="http://schemas.microsoft.com/office/powerpoint/2010/main" val="113176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OMMUNICATION - ETHICAL CONSIDERATIONS"/>
          <p:cNvSpPr txBox="1">
            <a:spLocks noGrp="1"/>
          </p:cNvSpPr>
          <p:nvPr>
            <p:ph type="title"/>
          </p:nvPr>
        </p:nvSpPr>
        <p:spPr>
          <a:prstGeom prst="rect">
            <a:avLst/>
          </a:prstGeom>
        </p:spPr>
        <p:txBody>
          <a:bodyPr/>
          <a:lstStyle/>
          <a:p>
            <a:r>
              <a:rPr dirty="0"/>
              <a:t>COMMUNICATION - ETHICAL CONSIDERATIONS</a:t>
            </a:r>
          </a:p>
        </p:txBody>
      </p:sp>
      <p:sp>
        <p:nvSpPr>
          <p:cNvPr id="343" name="New York - Formal Opinion 2019-2: Use of a Virtual Law Office by New York Attorneys…"/>
          <p:cNvSpPr txBox="1">
            <a:spLocks noGrp="1"/>
          </p:cNvSpPr>
          <p:nvPr>
            <p:ph type="body" idx="1"/>
          </p:nvPr>
        </p:nvSpPr>
        <p:spPr>
          <a:prstGeom prst="rect">
            <a:avLst/>
          </a:prstGeom>
        </p:spPr>
        <p:txBody>
          <a:bodyPr/>
          <a:lstStyle/>
          <a:p>
            <a:pPr marL="318897" indent="-318897" defTabSz="566927">
              <a:spcBef>
                <a:spcPts val="600"/>
              </a:spcBef>
              <a:defRPr sz="1800"/>
            </a:pPr>
            <a:r>
              <a:rPr lang="en-US" dirty="0"/>
              <a:t>N</a:t>
            </a:r>
            <a:r>
              <a:rPr lang="en-US" sz="1600" dirty="0"/>
              <a:t>ew York - Formal Opinion 2019-2: Use of a Virtual Law Office (VLO) by New York Attorneys - </a:t>
            </a:r>
            <a:r>
              <a:rPr lang="en-US" sz="1600" b="1" dirty="0"/>
              <a:t>PRE-COVID</a:t>
            </a:r>
            <a:endParaRPr lang="en-US" sz="1600" dirty="0"/>
          </a:p>
          <a:p>
            <a:pPr marL="602361" lvl="1" indent="-318897" defTabSz="566927">
              <a:spcBef>
                <a:spcPts val="600"/>
              </a:spcBef>
              <a:defRPr sz="1600" u="sng"/>
            </a:pPr>
            <a:r>
              <a:rPr lang="en-US" dirty="0"/>
              <a:t>Topic: Identifying a VLO in attorney advertising and on business cards, letterheads and websites. </a:t>
            </a:r>
          </a:p>
          <a:p>
            <a:pPr marL="602361" lvl="1" indent="-318897" defTabSz="566927">
              <a:spcBef>
                <a:spcPts val="600"/>
              </a:spcBef>
              <a:defRPr sz="1600" u="sng"/>
            </a:pPr>
            <a:r>
              <a:rPr lang="en-US" dirty="0"/>
              <a:t>Relevant Conclusion: A New York lawyer who uses a VLO must also comply with all other ethical obligations.</a:t>
            </a:r>
          </a:p>
          <a:p>
            <a:pPr marL="602361" lvl="1" indent="-318897" defTabSz="566927">
              <a:spcBef>
                <a:spcPts val="600"/>
              </a:spcBef>
              <a:defRPr sz="1600" u="sng"/>
            </a:pPr>
            <a:r>
              <a:rPr lang="en-US" dirty="0"/>
              <a:t>Communication: </a:t>
            </a:r>
          </a:p>
          <a:p>
            <a:pPr marL="885825" lvl="2" indent="-318897" defTabSz="566927">
              <a:spcBef>
                <a:spcPts val="600"/>
              </a:spcBef>
              <a:defRPr sz="1600"/>
            </a:pPr>
            <a:r>
              <a:rPr lang="en-US" dirty="0"/>
              <a:t>Rule 1.4 requires lawyers to communicate with clients and keep them apprised of the status of their legal matters. </a:t>
            </a:r>
          </a:p>
          <a:p>
            <a:pPr marL="885825" lvl="2" indent="-318897" defTabSz="566927">
              <a:spcBef>
                <a:spcPts val="600"/>
              </a:spcBef>
              <a:defRPr sz="1600"/>
            </a:pPr>
            <a:r>
              <a:rPr lang="en-US" dirty="0"/>
              <a:t>Lawyers who use VLOs:</a:t>
            </a:r>
          </a:p>
          <a:p>
            <a:pPr marL="1690497" lvl="3" indent="-318897" defTabSz="566927">
              <a:spcBef>
                <a:spcPts val="600"/>
              </a:spcBef>
              <a:defRPr sz="1600"/>
            </a:pPr>
            <a:r>
              <a:rPr lang="en-US" dirty="0"/>
              <a:t>must be particularly mindful of these ethical obligations, given that they may frequently be away from the physical location that serves as their business address. </a:t>
            </a:r>
          </a:p>
          <a:p>
            <a:pPr marL="1690497" lvl="3" indent="-318897" defTabSz="566927">
              <a:spcBef>
                <a:spcPts val="600"/>
              </a:spcBef>
              <a:defRPr sz="1600"/>
            </a:pPr>
            <a:r>
              <a:rPr lang="en-US" dirty="0"/>
              <a:t>should also take steps to ensure that they are available to meet with and communicate with their clients and respond promptly to their requests for information. </a:t>
            </a:r>
          </a:p>
        </p:txBody>
      </p:sp>
    </p:spTree>
    <p:extLst>
      <p:ext uri="{BB962C8B-B14F-4D97-AF65-F5344CB8AC3E}">
        <p14:creationId xmlns:p14="http://schemas.microsoft.com/office/powerpoint/2010/main" val="384745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The Pandemic Effect </a:t>
            </a:r>
          </a:p>
          <a:p>
            <a:r>
              <a:rPr lang="en-US" dirty="0"/>
              <a:t>on the workforce</a:t>
            </a:r>
          </a:p>
        </p:txBody>
      </p:sp>
    </p:spTree>
    <p:extLst>
      <p:ext uri="{BB962C8B-B14F-4D97-AF65-F5344CB8AC3E}">
        <p14:creationId xmlns:p14="http://schemas.microsoft.com/office/powerpoint/2010/main" val="84058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OMMUNICATION - ETHICAL CONSIDERATIONS"/>
          <p:cNvSpPr txBox="1">
            <a:spLocks noGrp="1"/>
          </p:cNvSpPr>
          <p:nvPr>
            <p:ph type="title"/>
          </p:nvPr>
        </p:nvSpPr>
        <p:spPr>
          <a:prstGeom prst="rect">
            <a:avLst/>
          </a:prstGeom>
        </p:spPr>
        <p:txBody>
          <a:bodyPr/>
          <a:lstStyle/>
          <a:p>
            <a:r>
              <a:rPr dirty="0"/>
              <a:t>COMMUNICATION - ETHICAL CONSIDERATIONS</a:t>
            </a:r>
          </a:p>
        </p:txBody>
      </p:sp>
      <p:sp>
        <p:nvSpPr>
          <p:cNvPr id="346" name="Missouri Supreme Court Advisory Committee &amp; Legal Ethics Counsel - posted March 24, 2020; updated June 15, 2021…"/>
          <p:cNvSpPr txBox="1">
            <a:spLocks noGrp="1"/>
          </p:cNvSpPr>
          <p:nvPr>
            <p:ph type="body" idx="1"/>
          </p:nvPr>
        </p:nvSpPr>
        <p:spPr>
          <a:prstGeom prst="rect">
            <a:avLst/>
          </a:prstGeom>
        </p:spPr>
        <p:txBody>
          <a:bodyPr/>
          <a:lstStyle/>
          <a:p>
            <a:pPr marL="786955" lvl="1" indent="-416623" defTabSz="740663">
              <a:spcBef>
                <a:spcPts val="800"/>
              </a:spcBef>
              <a:defRPr sz="2268"/>
            </a:pPr>
            <a:r>
              <a:rPr dirty="0"/>
              <a:t>Missouri Supreme Court Advisory Committee &amp; Legal Ethics Counsel - </a:t>
            </a:r>
            <a:r>
              <a:rPr i="1" dirty="0"/>
              <a:t>posted March 24, 2020; updated June 15, 2021</a:t>
            </a:r>
          </a:p>
          <a:p>
            <a:pPr marL="1157287" lvl="2" indent="-416623" defTabSz="740663">
              <a:spcBef>
                <a:spcPts val="800"/>
              </a:spcBef>
              <a:defRPr sz="2268"/>
            </a:pPr>
            <a:r>
              <a:rPr b="1" dirty="0"/>
              <a:t>Communication: </a:t>
            </a:r>
            <a:r>
              <a:rPr dirty="0"/>
              <a:t>Social distancing and remote working conditions may make it more difficult for lawyers to communicate with clients, but lawyers need to provide adequate communication as required by Rule 4-1.4. If lawyers are working remotely, they should make arrangements to check messages frequently, communicate adequately with office staff about client inquiries, and stay in contact with clients, just as lawyers would if they and their staffs were in their offices.  Further guidance about electronic communication may be found on the </a:t>
            </a:r>
            <a:r>
              <a:rPr dirty="0">
                <a:solidFill>
                  <a:srgbClr val="800000"/>
                </a:solidFill>
                <a:hlinkClick r:id="rId2"/>
              </a:rPr>
              <a:t>Electronic Communication Resources</a:t>
            </a:r>
            <a:r>
              <a:rPr dirty="0"/>
              <a:t> page on the LEC website.</a:t>
            </a:r>
          </a:p>
        </p:txBody>
      </p:sp>
    </p:spTree>
    <p:extLst>
      <p:ext uri="{BB962C8B-B14F-4D97-AF65-F5344CB8AC3E}">
        <p14:creationId xmlns:p14="http://schemas.microsoft.com/office/powerpoint/2010/main" val="108093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 perspective</a:t>
            </a:r>
            <a:br>
              <a:rPr lang="en-US" dirty="0"/>
            </a:br>
            <a:r>
              <a:rPr lang="en-US" sz="1400" dirty="0"/>
              <a:t>SEC 43a, 50 German Federal Lawyer´s Act</a:t>
            </a:r>
            <a:br>
              <a:rPr lang="en-US" sz="1400" dirty="0"/>
            </a:br>
            <a:r>
              <a:rPr lang="en-US" sz="1400" dirty="0"/>
              <a:t>SEC 2 Rules of Professional Practice</a:t>
            </a:r>
            <a:br>
              <a:rPr lang="en-US" sz="1400" dirty="0"/>
            </a:br>
            <a:r>
              <a:rPr lang="en-US" sz="1400" dirty="0"/>
              <a:t>SEC 169 Judiciary Act</a:t>
            </a:r>
          </a:p>
        </p:txBody>
      </p:sp>
      <p:sp>
        <p:nvSpPr>
          <p:cNvPr id="3" name="Content Placeholder 2"/>
          <p:cNvSpPr>
            <a:spLocks noGrp="1"/>
          </p:cNvSpPr>
          <p:nvPr>
            <p:ph idx="1"/>
          </p:nvPr>
        </p:nvSpPr>
        <p:spPr/>
        <p:txBody>
          <a:bodyPr/>
          <a:lstStyle/>
          <a:p>
            <a:pPr lvl="2"/>
            <a:r>
              <a:rPr lang="en-US" dirty="0"/>
              <a:t>If attorney does not wish to accept the mandate, he must declare his refusal without delay, otherwise </a:t>
            </a:r>
            <a:r>
              <a:rPr lang="en-US" dirty="0">
                <a:sym typeface="Wingdings" panose="05000000000000000000" pitchFamily="2" charset="2"/>
              </a:rPr>
              <a:t> liable for </a:t>
            </a:r>
            <a:r>
              <a:rPr lang="en-US" dirty="0"/>
              <a:t>damages </a:t>
            </a:r>
          </a:p>
          <a:p>
            <a:pPr lvl="2"/>
            <a:r>
              <a:rPr lang="en-US" dirty="0"/>
              <a:t>If attorney accepted the mandate </a:t>
            </a:r>
            <a:r>
              <a:rPr lang="en-US" dirty="0">
                <a:sym typeface="Wingdings" panose="05000000000000000000" pitchFamily="2" charset="2"/>
              </a:rPr>
              <a:t></a:t>
            </a:r>
            <a:r>
              <a:rPr lang="en-US" dirty="0"/>
              <a:t> client must be informed without delay of all events and measures essential to the progress of the case; </a:t>
            </a:r>
          </a:p>
          <a:p>
            <a:pPr lvl="2"/>
            <a:r>
              <a:rPr lang="en-US" dirty="0"/>
              <a:t>Attorney must regularly inform the client about the current status of a matter</a:t>
            </a:r>
          </a:p>
          <a:p>
            <a:pPr lvl="2"/>
            <a:r>
              <a:rPr lang="en-US" dirty="0"/>
              <a:t>Comply with all health regulations when meeting a client</a:t>
            </a:r>
          </a:p>
          <a:p>
            <a:pPr lvl="2"/>
            <a:r>
              <a:rPr lang="en-US" dirty="0"/>
              <a:t>Attorney ≠ behave in an unobjective manner when practicing his profession. </a:t>
            </a:r>
          </a:p>
          <a:p>
            <a:pPr lvl="2"/>
            <a:r>
              <a:rPr lang="en-US" dirty="0"/>
              <a:t>Virtual appearance in court and principle of publicity</a:t>
            </a:r>
          </a:p>
        </p:txBody>
      </p:sp>
    </p:spTree>
    <p:extLst>
      <p:ext uri="{BB962C8B-B14F-4D97-AF65-F5344CB8AC3E}">
        <p14:creationId xmlns:p14="http://schemas.microsoft.com/office/powerpoint/2010/main" val="169626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1" y="0"/>
            <a:ext cx="11393510" cy="1105174"/>
          </a:xfrm>
        </p:spPr>
        <p:txBody>
          <a:bodyPr/>
          <a:lstStyle/>
          <a:p>
            <a:r>
              <a:rPr lang="en-US" dirty="0"/>
              <a:t>Practical considerations </a:t>
            </a:r>
          </a:p>
        </p:txBody>
      </p:sp>
      <p:sp>
        <p:nvSpPr>
          <p:cNvPr id="3" name="Content Placeholder 2"/>
          <p:cNvSpPr>
            <a:spLocks noGrp="1"/>
          </p:cNvSpPr>
          <p:nvPr>
            <p:ph idx="1"/>
          </p:nvPr>
        </p:nvSpPr>
        <p:spPr>
          <a:xfrm>
            <a:off x="845101" y="1329435"/>
            <a:ext cx="10515600" cy="4351338"/>
          </a:xfrm>
        </p:spPr>
        <p:txBody>
          <a:bodyPr/>
          <a:lstStyle/>
          <a:p>
            <a:r>
              <a:rPr lang="en-US" dirty="0"/>
              <a:t>Lines of Communication</a:t>
            </a:r>
          </a:p>
          <a:p>
            <a:r>
              <a:rPr lang="en-US" dirty="0"/>
              <a:t>Changes in Forum</a:t>
            </a:r>
          </a:p>
          <a:p>
            <a:endParaRPr lang="en-US" dirty="0"/>
          </a:p>
          <a:p>
            <a:r>
              <a:rPr lang="en-US" dirty="0"/>
              <a:t>Don’t forget the basics:</a:t>
            </a:r>
          </a:p>
          <a:p>
            <a:pPr lvl="1"/>
            <a:r>
              <a:rPr lang="en-US" dirty="0"/>
              <a:t>Keep clients apprised of all upcoming court appearances, deadlines, or any other matter that requires the client’s attention or participation;</a:t>
            </a:r>
          </a:p>
          <a:p>
            <a:pPr lvl="1"/>
            <a:r>
              <a:rPr lang="en-US" dirty="0"/>
              <a:t>Clarify with client (or witnesses) availability for in person events</a:t>
            </a:r>
          </a:p>
          <a:p>
            <a:endParaRPr lang="en-US" dirty="0"/>
          </a:p>
          <a:p>
            <a:endParaRPr lang="en-US" dirty="0"/>
          </a:p>
        </p:txBody>
      </p:sp>
      <p:pic>
        <p:nvPicPr>
          <p:cNvPr id="3078" name="Picture 6" descr="Don&amp;#39;t Forget - Forgetful Dory | Meme 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510" y="1492139"/>
            <a:ext cx="2351520" cy="22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5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OMMUNICATION - ABA model Rule 1.4"/>
          <p:cNvSpPr txBox="1">
            <a:spLocks noGrp="1"/>
          </p:cNvSpPr>
          <p:nvPr>
            <p:ph type="title"/>
          </p:nvPr>
        </p:nvSpPr>
        <p:spPr>
          <a:xfrm>
            <a:off x="798491" y="0"/>
            <a:ext cx="11393510" cy="1105174"/>
          </a:xfrm>
        </p:spPr>
        <p:txBody>
          <a:bodyPr/>
          <a:lstStyle/>
          <a:p>
            <a:r>
              <a:rPr lang="en-US" dirty="0"/>
              <a:t>PRACTICAL CONSIDERATIONS</a:t>
            </a:r>
          </a:p>
        </p:txBody>
      </p:sp>
      <p:sp>
        <p:nvSpPr>
          <p:cNvPr id="340" name="Food for Thought in a Virtual Practice:…"/>
          <p:cNvSpPr txBox="1">
            <a:spLocks noGrp="1"/>
          </p:cNvSpPr>
          <p:nvPr>
            <p:ph idx="1"/>
          </p:nvPr>
        </p:nvSpPr>
        <p:spPr>
          <a:xfrm>
            <a:off x="845101" y="1329435"/>
            <a:ext cx="10515600" cy="4351338"/>
          </a:xfrm>
        </p:spPr>
        <p:txBody>
          <a:bodyPr>
            <a:normAutofit fontScale="77500" lnSpcReduction="20000"/>
          </a:bodyPr>
          <a:lstStyle/>
          <a:p>
            <a:r>
              <a:rPr lang="en-US" dirty="0"/>
              <a:t>Don’t forget the basics:</a:t>
            </a:r>
          </a:p>
          <a:p>
            <a:pPr lvl="1"/>
            <a:r>
              <a:rPr lang="en-US" dirty="0"/>
              <a:t>Any health conditions/concerns that would be a barrier? Any specific health issues increasing the urgency of holding certain events at a specific time? New childcare responsibilities? </a:t>
            </a:r>
          </a:p>
          <a:p>
            <a:pPr lvl="1"/>
            <a:r>
              <a:rPr lang="en-US" dirty="0"/>
              <a:t>Discuss with client alternative dispute mediation concerns – e.g. whether early mediation or settlement would be more likely now due to financial projections or uncertainties in the COVID-19 area.</a:t>
            </a:r>
          </a:p>
          <a:p>
            <a:pPr lvl="1"/>
            <a:r>
              <a:rPr lang="en-US" dirty="0"/>
              <a:t>Consider whether the lawyer’s ability to devote the necessary attention to client matters has been affected? </a:t>
            </a:r>
          </a:p>
          <a:p>
            <a:pPr lvl="1"/>
            <a:r>
              <a:rPr lang="en-US" dirty="0"/>
              <a:t>If a lawyer cannot fulfill his or her duties, the lawyer must withdraw. (See Model Rule 1.16(a)(1))</a:t>
            </a:r>
          </a:p>
          <a:p>
            <a:pPr lvl="1"/>
            <a:r>
              <a:rPr lang="en-US" dirty="0"/>
              <a:t>New York State Bar Association issued an ethics opinion permitting a lawyer to ethically withdraw from a case due to fear of infection from the virus, finding that such fear could undermine the effectiveness of the lawyer’s representation.</a:t>
            </a:r>
          </a:p>
          <a:p>
            <a:pPr lvl="1"/>
            <a:endParaRPr lang="en-US" dirty="0"/>
          </a:p>
          <a:p>
            <a:endParaRPr lang="en-US" dirty="0"/>
          </a:p>
        </p:txBody>
      </p:sp>
    </p:spTree>
    <p:extLst>
      <p:ext uri="{BB962C8B-B14F-4D97-AF65-F5344CB8AC3E}">
        <p14:creationId xmlns:p14="http://schemas.microsoft.com/office/powerpoint/2010/main" val="54545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CONFIDENTIALITY</a:t>
            </a:r>
          </a:p>
        </p:txBody>
      </p:sp>
    </p:spTree>
    <p:extLst>
      <p:ext uri="{BB962C8B-B14F-4D97-AF65-F5344CB8AC3E}">
        <p14:creationId xmlns:p14="http://schemas.microsoft.com/office/powerpoint/2010/main" val="283600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Image" descr="Image"/>
          <p:cNvPicPr>
            <a:picLocks noChangeAspect="1"/>
          </p:cNvPicPr>
          <p:nvPr/>
        </p:nvPicPr>
        <p:blipFill>
          <a:blip r:embed="rId2"/>
          <a:stretch>
            <a:fillRect/>
          </a:stretch>
        </p:blipFill>
        <p:spPr>
          <a:xfrm>
            <a:off x="2223794" y="1481487"/>
            <a:ext cx="6997701" cy="4826001"/>
          </a:xfrm>
          <a:prstGeom prst="rect">
            <a:avLst/>
          </a:prstGeom>
          <a:ln w="12700">
            <a:miter lim="400000"/>
          </a:ln>
        </p:spPr>
      </p:pic>
    </p:spTree>
    <p:extLst>
      <p:ext uri="{BB962C8B-B14F-4D97-AF65-F5344CB8AC3E}">
        <p14:creationId xmlns:p14="http://schemas.microsoft.com/office/powerpoint/2010/main" val="61424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1"/>
          <p:cNvSpPr txBox="1">
            <a:spLocks noGrp="1"/>
          </p:cNvSpPr>
          <p:nvPr>
            <p:ph type="title"/>
          </p:nvPr>
        </p:nvSpPr>
        <p:spPr/>
        <p:txBody>
          <a:bodyPr/>
          <a:lstStyle/>
          <a:p>
            <a:r>
              <a:rPr lang="en-US" dirty="0"/>
              <a:t>CONFIDENTIALITY - ABA model Rule 1.6</a:t>
            </a:r>
          </a:p>
        </p:txBody>
      </p:sp>
      <p:sp>
        <p:nvSpPr>
          <p:cNvPr id="7" name="Content Placeholder 2">
            <a:extLst>
              <a:ext uri="{FF2B5EF4-FFF2-40B4-BE49-F238E27FC236}">
                <a16:creationId xmlns:a16="http://schemas.microsoft.com/office/drawing/2014/main" id="{26C4A458-67C8-482F-A919-A1B82671BA60}"/>
              </a:ext>
            </a:extLst>
          </p:cNvPr>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514350" indent="-514350" algn="l" rtl="0" eaLnBrk="1" fontAlgn="base" hangingPunct="1">
              <a:lnSpc>
                <a:spcPct val="100000"/>
              </a:lnSpc>
              <a:spcBef>
                <a:spcPts val="1000"/>
              </a:spcBef>
              <a:spcAft>
                <a:spcPts val="600"/>
              </a:spcAft>
              <a:buClr>
                <a:srgbClr val="041E42"/>
              </a:buClr>
              <a:buSzPct val="106000"/>
              <a:buFont typeface="Wingdings" panose="05000000000000000000" pitchFamily="2" charset="2"/>
              <a:buChar char="§"/>
              <a:defRPr sz="2800" kern="1200">
                <a:solidFill>
                  <a:schemeClr val="accent3">
                    <a:lumMod val="50000"/>
                  </a:schemeClr>
                </a:solidFill>
                <a:latin typeface="Lucida Sans" panose="020B0602030504020204" pitchFamily="34" charset="0"/>
                <a:ea typeface="+mn-ea"/>
                <a:cs typeface="+mn-cs"/>
              </a:defRPr>
            </a:lvl1pPr>
            <a:lvl2pPr marL="914400" indent="-457200" algn="l" rtl="0" eaLnBrk="1" fontAlgn="base" hangingPunct="1">
              <a:lnSpc>
                <a:spcPct val="100000"/>
              </a:lnSpc>
              <a:spcBef>
                <a:spcPts val="500"/>
              </a:spcBef>
              <a:spcAft>
                <a:spcPts val="600"/>
              </a:spcAft>
              <a:buClr>
                <a:srgbClr val="041E42"/>
              </a:buClr>
              <a:buSzPct val="106000"/>
              <a:buFont typeface="Wingdings" panose="05000000000000000000" pitchFamily="2" charset="2"/>
              <a:buChar char="§"/>
              <a:defRPr sz="2400" kern="1200">
                <a:solidFill>
                  <a:schemeClr val="accent3">
                    <a:lumMod val="50000"/>
                  </a:schemeClr>
                </a:solidFill>
                <a:latin typeface="Lucida Sans" panose="020B0602030504020204" pitchFamily="34" charset="0"/>
                <a:ea typeface="+mn-ea"/>
                <a:cs typeface="+mn-cs"/>
              </a:defRPr>
            </a:lvl2pPr>
            <a:lvl3pPr marL="1371600" indent="-457200" algn="l" rtl="0" eaLnBrk="1" fontAlgn="base" hangingPunct="1">
              <a:lnSpc>
                <a:spcPct val="100000"/>
              </a:lnSpc>
              <a:spcBef>
                <a:spcPts val="500"/>
              </a:spcBef>
              <a:spcAft>
                <a:spcPts val="600"/>
              </a:spcAft>
              <a:buClr>
                <a:srgbClr val="041E42"/>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3pPr>
            <a:lvl4pPr marL="1828800" indent="-457200" algn="l" rtl="0" eaLnBrk="1" fontAlgn="base" hangingPunct="1">
              <a:lnSpc>
                <a:spcPct val="100000"/>
              </a:lnSpc>
              <a:spcBef>
                <a:spcPts val="500"/>
              </a:spcBef>
              <a:spcAft>
                <a:spcPts val="600"/>
              </a:spcAft>
              <a:buClr>
                <a:srgbClr val="041E42"/>
              </a:buClr>
              <a:buSzPct val="106000"/>
              <a:buFont typeface="Wingdings" panose="05000000000000000000" pitchFamily="2" charset="2"/>
              <a:buChar char="§"/>
              <a:defRPr sz="2100" kern="1200">
                <a:solidFill>
                  <a:schemeClr val="accent3">
                    <a:lumMod val="50000"/>
                  </a:schemeClr>
                </a:solidFill>
                <a:latin typeface="Lucida Sans" panose="020B0602030504020204" pitchFamily="34" charset="0"/>
                <a:ea typeface="+mn-ea"/>
                <a:cs typeface="+mn-cs"/>
              </a:defRPr>
            </a:lvl4pPr>
            <a:lvl5pPr marL="2171700" indent="-342900" algn="l" rtl="0" eaLnBrk="1" fontAlgn="base" hangingPunct="1">
              <a:lnSpc>
                <a:spcPct val="100000"/>
              </a:lnSpc>
              <a:spcBef>
                <a:spcPts val="500"/>
              </a:spcBef>
              <a:spcAft>
                <a:spcPts val="600"/>
              </a:spcAft>
              <a:buClr>
                <a:srgbClr val="041E42"/>
              </a:buClr>
              <a:buSzPct val="106000"/>
              <a:buFont typeface="Wingdings" panose="05000000000000000000" pitchFamily="2" charset="2"/>
              <a:buChar char="§"/>
              <a:defRPr kern="1200">
                <a:solidFill>
                  <a:schemeClr val="accent3">
                    <a:lumMod val="50000"/>
                  </a:schemeClr>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292606" algn="ctr" defTabSz="585215">
              <a:spcBef>
                <a:spcPts val="600"/>
              </a:spcBef>
              <a:buSzTx/>
              <a:buFont typeface="Wingdings"/>
              <a:buNone/>
              <a:defRPr sz="1300"/>
            </a:pPr>
            <a:r>
              <a:rPr lang="en-US" dirty="0"/>
              <a:t>(a) A lawyer shall not reveal information relating to the representation of a client unless the client gives informed consent, the disclosure is impliedly authorized in order to carry out the representation or the disclosure is permitted by paragraph (b).</a:t>
            </a:r>
          </a:p>
          <a:p>
            <a:pPr marL="0" lvl="2" indent="292606" algn="ctr" defTabSz="585215">
              <a:spcBef>
                <a:spcPts val="600"/>
              </a:spcBef>
              <a:buSzTx/>
              <a:buFont typeface="Wingdings"/>
              <a:buNone/>
              <a:defRPr sz="1300"/>
            </a:pPr>
            <a:r>
              <a:rPr lang="en-US" dirty="0"/>
              <a:t>(b) A lawyer may reveal information relating to the representation of a client to the extent the lawyer reasonably believes necessary:</a:t>
            </a:r>
          </a:p>
          <a:p>
            <a:pPr marL="0" lvl="2" indent="292606" algn="ctr" defTabSz="585215">
              <a:spcBef>
                <a:spcPts val="600"/>
              </a:spcBef>
              <a:buSzTx/>
              <a:buFont typeface="Wingdings"/>
              <a:buNone/>
              <a:defRPr sz="1300"/>
            </a:pPr>
            <a:r>
              <a:rPr lang="en-US" dirty="0"/>
              <a:t>(1) to prevent reasonably certain death or substantial bodily harm;</a:t>
            </a:r>
          </a:p>
          <a:p>
            <a:pPr marL="0" lvl="2" indent="292606" algn="ctr" defTabSz="585215">
              <a:spcBef>
                <a:spcPts val="600"/>
              </a:spcBef>
              <a:buSzTx/>
              <a:buFont typeface="Wingdings"/>
              <a:buNone/>
              <a:defRPr sz="1300"/>
            </a:pPr>
            <a:r>
              <a:rPr lang="en-US" dirty="0"/>
              <a:t>(2) to prevent the client from committing a crime or fraud that is reasonably certain to result in substantial injury to the financial interests or property of another and in furtherance of which the client has used or is using the lawyer's services;</a:t>
            </a:r>
          </a:p>
          <a:p>
            <a:pPr marL="0" lvl="2" indent="292606" algn="ctr" defTabSz="585215">
              <a:spcBef>
                <a:spcPts val="600"/>
              </a:spcBef>
              <a:buSzTx/>
              <a:buFont typeface="Wingdings"/>
              <a:buNone/>
              <a:defRPr sz="1300"/>
            </a:pPr>
            <a:r>
              <a:rPr lang="en-US" dirty="0"/>
              <a:t>(3) to prevent, mitigate or rectify substantial injury to the financial interests or property of another that is reasonably certain to result or has resulted from the client's commission of a crime or fraud in furtherance of which the client has used the lawyer's services;</a:t>
            </a:r>
          </a:p>
          <a:p>
            <a:pPr marL="0" lvl="2" indent="292606" algn="ctr" defTabSz="585215">
              <a:spcBef>
                <a:spcPts val="600"/>
              </a:spcBef>
              <a:buSzTx/>
              <a:buFont typeface="Wingdings"/>
              <a:buNone/>
              <a:defRPr sz="1300"/>
            </a:pPr>
            <a:r>
              <a:rPr lang="en-US" dirty="0"/>
              <a:t>(4) to secure legal advice about the lawyer's compliance with these Rules;</a:t>
            </a:r>
          </a:p>
          <a:p>
            <a:pPr marL="0" lvl="2" indent="292606" algn="ctr" defTabSz="585215">
              <a:spcBef>
                <a:spcPts val="600"/>
              </a:spcBef>
              <a:buSzTx/>
              <a:buFont typeface="Wingdings"/>
              <a:buNone/>
              <a:defRPr sz="1300"/>
            </a:pPr>
            <a:r>
              <a:rPr lang="en-US" dirty="0"/>
              <a:t>(5) to establish a claim or defense on behalf of the lawyer in a controversy between the lawyer and the client, to establish a defense to a criminal charge or civil claim against the lawyer based upon conduct in which the client was involved, or to respond to allegations in any proceeding concerning the lawyer's representation of the client; </a:t>
            </a:r>
          </a:p>
          <a:p>
            <a:pPr marL="0" lvl="2" indent="292606" algn="ctr" defTabSz="585215">
              <a:spcBef>
                <a:spcPts val="600"/>
              </a:spcBef>
              <a:buSzTx/>
              <a:buFont typeface="Wingdings"/>
              <a:buNone/>
              <a:defRPr sz="1300"/>
            </a:pPr>
            <a:r>
              <a:rPr lang="en-US" dirty="0"/>
              <a:t>(6) to comply with other law or a court order; or</a:t>
            </a:r>
          </a:p>
          <a:p>
            <a:pPr marL="0" lvl="2" indent="292606" algn="ctr" defTabSz="585215">
              <a:spcBef>
                <a:spcPts val="600"/>
              </a:spcBef>
              <a:buSzTx/>
              <a:buFont typeface="Wingdings"/>
              <a:buNone/>
              <a:defRPr sz="1300"/>
            </a:pPr>
            <a:r>
              <a:rPr lang="en-US" dirty="0"/>
              <a:t>(7) to detect and resolve conflicts of interest arising from the lawyer’s change of employment or from changes in the composition or ownership of a firm, but only if the revealed information would not compromise the attorney-client privilege or otherwise prejudice the client. </a:t>
            </a:r>
          </a:p>
          <a:p>
            <a:pPr marL="0" lvl="2" indent="292606" algn="ctr" defTabSz="585215">
              <a:spcBef>
                <a:spcPts val="600"/>
              </a:spcBef>
              <a:buSzTx/>
              <a:buFont typeface="Wingdings"/>
              <a:buNone/>
              <a:defRPr sz="1300"/>
            </a:pPr>
            <a:r>
              <a:rPr lang="en-US" dirty="0"/>
              <a:t>(c)  A lawyer shall make </a:t>
            </a:r>
            <a:r>
              <a:rPr lang="en-US" b="1" dirty="0"/>
              <a:t>reasonable efforts</a:t>
            </a:r>
            <a:r>
              <a:rPr lang="en-US" dirty="0"/>
              <a:t> to prevent the inadvertent or unauthorized disclosure of, or unauthorized access to, information relating to the representation of a client.</a:t>
            </a:r>
          </a:p>
        </p:txBody>
      </p:sp>
    </p:spTree>
    <p:extLst>
      <p:ext uri="{BB962C8B-B14F-4D97-AF65-F5344CB8AC3E}">
        <p14:creationId xmlns:p14="http://schemas.microsoft.com/office/powerpoint/2010/main" val="297322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ONFIDENTIALITY - ETHICAL CONSIDERATIONS"/>
          <p:cNvSpPr txBox="1">
            <a:spLocks noGrp="1"/>
          </p:cNvSpPr>
          <p:nvPr>
            <p:ph type="title"/>
          </p:nvPr>
        </p:nvSpPr>
        <p:spPr>
          <a:prstGeom prst="rect">
            <a:avLst/>
          </a:prstGeom>
        </p:spPr>
        <p:txBody>
          <a:bodyPr/>
          <a:lstStyle/>
          <a:p>
            <a:r>
              <a:rPr dirty="0"/>
              <a:t>CONFIDENTIALITY - ETHICAL CONSIDERATIONS </a:t>
            </a:r>
          </a:p>
        </p:txBody>
      </p:sp>
      <p:sp>
        <p:nvSpPr>
          <p:cNvPr id="368" name="Ohio - Opinion 2017-05 - Issued June 9, 2017 - PRE-COVID…"/>
          <p:cNvSpPr txBox="1">
            <a:spLocks noGrp="1"/>
          </p:cNvSpPr>
          <p:nvPr>
            <p:ph type="body" idx="1"/>
          </p:nvPr>
        </p:nvSpPr>
        <p:spPr>
          <a:xfrm>
            <a:off x="323850" y="1285875"/>
            <a:ext cx="11036851" cy="4394898"/>
          </a:xfrm>
          <a:prstGeom prst="rect">
            <a:avLst/>
          </a:prstGeom>
        </p:spPr>
        <p:txBody>
          <a:bodyPr/>
          <a:lstStyle/>
          <a:p>
            <a:pPr marL="298322" indent="-298322" defTabSz="530351">
              <a:spcBef>
                <a:spcPts val="600"/>
              </a:spcBef>
              <a:defRPr sz="1800"/>
            </a:pPr>
            <a:r>
              <a:rPr lang="en-US" dirty="0"/>
              <a:t>Ohio - Opinion 2017-05 - Issued June 9, 2017 - </a:t>
            </a:r>
            <a:r>
              <a:rPr lang="en-US" b="1" dirty="0"/>
              <a:t>PRE-COVID</a:t>
            </a:r>
            <a:endParaRPr lang="en-US" sz="1600" dirty="0"/>
          </a:p>
          <a:p>
            <a:pPr marL="563498" lvl="1" indent="-298322" defTabSz="530351">
              <a:spcBef>
                <a:spcPts val="600"/>
              </a:spcBef>
              <a:defRPr sz="1800"/>
            </a:pPr>
            <a:r>
              <a:rPr lang="en-US" dirty="0"/>
              <a:t>An Ohio lawyer may provide legal services via a virtual law office through available technology.</a:t>
            </a:r>
            <a:endParaRPr lang="en-US" sz="1600" dirty="0"/>
          </a:p>
          <a:p>
            <a:pPr marL="563498" lvl="1" indent="-298322" defTabSz="530351">
              <a:spcBef>
                <a:spcPts val="600"/>
              </a:spcBef>
              <a:defRPr sz="1800"/>
            </a:pPr>
            <a:r>
              <a:rPr lang="en-US" dirty="0"/>
              <a:t>When establishing and operating a virtual law office, a lawyer must maintain the requisite competence regarding the technology he or she employs and use </a:t>
            </a:r>
            <a:r>
              <a:rPr lang="en-US" b="1" dirty="0"/>
              <a:t>reasonable efforts </a:t>
            </a:r>
            <a:r>
              <a:rPr lang="en-US" dirty="0"/>
              <a:t>to prevent the inadvertent disclosure of information related to the representation of the client. </a:t>
            </a:r>
          </a:p>
          <a:p>
            <a:pPr marL="0" lvl="1" indent="228600" defTabSz="530351">
              <a:spcBef>
                <a:spcPts val="600"/>
              </a:spcBef>
              <a:buClrTx/>
              <a:buSzTx/>
              <a:buNone/>
              <a:defRPr sz="1800"/>
            </a:pPr>
            <a:endParaRPr lang="en-US" dirty="0"/>
          </a:p>
          <a:p>
            <a:pPr marL="221170" indent="-221170" defTabSz="393191">
              <a:spcBef>
                <a:spcPts val="600"/>
              </a:spcBef>
              <a:defRPr sz="1800"/>
            </a:pPr>
            <a:r>
              <a:rPr lang="en-US" dirty="0"/>
              <a:t>Pennsylvania - Formal Opinion 2020-300 - Ethical Obligations for Lawyers Working Remotely</a:t>
            </a:r>
            <a:endParaRPr lang="en-US" sz="1200" dirty="0"/>
          </a:p>
          <a:p>
            <a:pPr marL="417766" lvl="1" indent="-221170" defTabSz="393191">
              <a:spcBef>
                <a:spcPts val="600"/>
              </a:spcBef>
              <a:defRPr sz="1800"/>
            </a:pPr>
            <a:r>
              <a:rPr lang="en-US" dirty="0"/>
              <a:t>An attorney working from home or another remote location is under the </a:t>
            </a:r>
            <a:r>
              <a:rPr lang="en-US" b="1" dirty="0"/>
              <a:t>same obligations to maintain client confidentiality</a:t>
            </a:r>
            <a:r>
              <a:rPr lang="en-US" dirty="0"/>
              <a:t> as is the attorney when working within a traditional physical office.</a:t>
            </a:r>
          </a:p>
          <a:p>
            <a:pPr marL="417766" lvl="1" indent="-221170" defTabSz="393191">
              <a:spcBef>
                <a:spcPts val="600"/>
              </a:spcBef>
              <a:defRPr sz="1800"/>
            </a:pPr>
            <a:r>
              <a:rPr lang="en-US" dirty="0"/>
              <a:t>Not only must a lawyer use technology appropriately, but the lawyer should also use </a:t>
            </a:r>
            <a:r>
              <a:rPr lang="en-US" b="1" dirty="0"/>
              <a:t>reasonable efforts</a:t>
            </a:r>
            <a:r>
              <a:rPr lang="en-US" dirty="0"/>
              <a:t> to ensure non-lawyers at home do not have access to physical files at home either.</a:t>
            </a:r>
          </a:p>
          <a:p>
            <a:pPr marL="563498" lvl="1" indent="-298322" defTabSz="530351">
              <a:spcBef>
                <a:spcPts val="500"/>
              </a:spcBef>
              <a:defRPr sz="1624"/>
            </a:pPr>
            <a:endParaRPr dirty="0"/>
          </a:p>
        </p:txBody>
      </p:sp>
    </p:spTree>
    <p:extLst>
      <p:ext uri="{BB962C8B-B14F-4D97-AF65-F5344CB8AC3E}">
        <p14:creationId xmlns:p14="http://schemas.microsoft.com/office/powerpoint/2010/main" val="2355838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4287D-44B0-42AD-8892-788C243D35F1}"/>
              </a:ext>
            </a:extLst>
          </p:cNvPr>
          <p:cNvSpPr>
            <a:spLocks noGrp="1"/>
          </p:cNvSpPr>
          <p:nvPr>
            <p:ph type="title"/>
          </p:nvPr>
        </p:nvSpPr>
        <p:spPr/>
        <p:txBody>
          <a:bodyPr/>
          <a:lstStyle/>
          <a:p>
            <a:r>
              <a:rPr lang="en-US" dirty="0"/>
              <a:t>German perspective</a:t>
            </a:r>
            <a:br>
              <a:rPr lang="en-US" dirty="0"/>
            </a:br>
            <a:r>
              <a:rPr lang="en-US" sz="1600" dirty="0">
                <a:solidFill>
                  <a:prstClr val="white"/>
                </a:solidFill>
              </a:rPr>
              <a:t>SEC 43a German Federal Lawyer´s Act</a:t>
            </a:r>
            <a:br>
              <a:rPr lang="en-US" sz="1600" dirty="0">
                <a:solidFill>
                  <a:prstClr val="white"/>
                </a:solidFill>
              </a:rPr>
            </a:br>
            <a:r>
              <a:rPr lang="en-US" sz="1600" dirty="0">
                <a:solidFill>
                  <a:prstClr val="white"/>
                </a:solidFill>
              </a:rPr>
              <a:t>SEC 2 Rules of Professional Practice</a:t>
            </a:r>
            <a:br>
              <a:rPr lang="en-US" sz="1600" dirty="0">
                <a:solidFill>
                  <a:prstClr val="white"/>
                </a:solidFill>
              </a:rPr>
            </a:br>
            <a:r>
              <a:rPr lang="en-US" sz="1600" dirty="0">
                <a:solidFill>
                  <a:prstClr val="white"/>
                </a:solidFill>
              </a:rPr>
              <a:t>SEC 203 German Criminal Code</a:t>
            </a:r>
            <a:endParaRPr lang="de-DE" sz="1600" dirty="0"/>
          </a:p>
        </p:txBody>
      </p:sp>
      <p:sp>
        <p:nvSpPr>
          <p:cNvPr id="3" name="Inhaltsplatzhalter 2">
            <a:extLst>
              <a:ext uri="{FF2B5EF4-FFF2-40B4-BE49-F238E27FC236}">
                <a16:creationId xmlns:a16="http://schemas.microsoft.com/office/drawing/2014/main" id="{7104EC81-578C-469A-8583-788048FF8168}"/>
              </a:ext>
            </a:extLst>
          </p:cNvPr>
          <p:cNvSpPr>
            <a:spLocks noGrp="1"/>
          </p:cNvSpPr>
          <p:nvPr>
            <p:ph idx="1"/>
          </p:nvPr>
        </p:nvSpPr>
        <p:spPr/>
        <p:txBody>
          <a:bodyPr/>
          <a:lstStyle/>
          <a:p>
            <a:pPr lvl="2"/>
            <a:r>
              <a:rPr lang="en-US" sz="2400" dirty="0"/>
              <a:t>Attorney = obliged to maintain confidentiality </a:t>
            </a:r>
          </a:p>
          <a:p>
            <a:pPr lvl="2"/>
            <a:r>
              <a:rPr lang="en-US" sz="2400" dirty="0"/>
              <a:t>≠ apply to facts which are obvious or which, according to their importance, do not require secrecy </a:t>
            </a:r>
          </a:p>
          <a:p>
            <a:pPr lvl="2" algn="just"/>
            <a:r>
              <a:rPr lang="en-US" sz="2400" dirty="0"/>
              <a:t>Violations </a:t>
            </a:r>
            <a:r>
              <a:rPr lang="en-US" sz="2400" dirty="0">
                <a:sym typeface="Wingdings" panose="05000000000000000000" pitchFamily="2" charset="2"/>
              </a:rPr>
              <a:t> </a:t>
            </a:r>
            <a:r>
              <a:rPr lang="en-US" sz="2400" dirty="0"/>
              <a:t>punishable by severe penalties, including imprisonment and disbarment. The lawyer and the law firm must take reasonable efforts to guarantee the confidentiality of the data provided. </a:t>
            </a:r>
          </a:p>
        </p:txBody>
      </p:sp>
    </p:spTree>
    <p:extLst>
      <p:ext uri="{BB962C8B-B14F-4D97-AF65-F5344CB8AC3E}">
        <p14:creationId xmlns:p14="http://schemas.microsoft.com/office/powerpoint/2010/main" val="135566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 perspective </a:t>
            </a:r>
            <a:br>
              <a:rPr lang="en-US" dirty="0"/>
            </a:br>
            <a:r>
              <a:rPr kumimoji="0" lang="en-US" sz="16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SEC 43a German Federal Lawyer´s Act</a:t>
            </a:r>
            <a:br>
              <a:rPr kumimoji="0" lang="en-US" sz="16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br>
            <a:r>
              <a:rPr kumimoji="0" lang="en-US" sz="16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SEC 2 Rules of Professional Practice</a:t>
            </a:r>
            <a:br>
              <a:rPr kumimoji="0" lang="en-US" sz="16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br>
            <a:r>
              <a:rPr kumimoji="0" lang="en-US" sz="16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Art. 5 – 11 GDPR</a:t>
            </a:r>
            <a:endParaRPr lang="en-US" dirty="0"/>
          </a:p>
        </p:txBody>
      </p:sp>
      <p:sp>
        <p:nvSpPr>
          <p:cNvPr id="3" name="Content Placeholder 2"/>
          <p:cNvSpPr>
            <a:spLocks noGrp="1"/>
          </p:cNvSpPr>
          <p:nvPr>
            <p:ph idx="1"/>
          </p:nvPr>
        </p:nvSpPr>
        <p:spPr>
          <a:xfrm>
            <a:off x="-220301" y="1362991"/>
            <a:ext cx="10515600" cy="4351338"/>
          </a:xfrm>
        </p:spPr>
        <p:txBody>
          <a:bodyPr/>
          <a:lstStyle/>
          <a:p>
            <a:pPr lvl="2"/>
            <a:r>
              <a:rPr lang="en-US" dirty="0"/>
              <a:t>Additionally: Any work carried out must be compliant with GDPR</a:t>
            </a:r>
          </a:p>
          <a:p>
            <a:pPr lvl="2"/>
            <a:r>
              <a:rPr lang="en-US" dirty="0">
                <a:solidFill>
                  <a:schemeClr val="bg2">
                    <a:lumMod val="25000"/>
                  </a:schemeClr>
                </a:solidFill>
              </a:rPr>
              <a:t>GDPR = essentially linked to the processing of personal data. </a:t>
            </a:r>
          </a:p>
          <a:p>
            <a:pPr lvl="2"/>
            <a:r>
              <a:rPr lang="en-US" dirty="0">
                <a:solidFill>
                  <a:schemeClr val="bg2">
                    <a:lumMod val="25000"/>
                  </a:schemeClr>
                </a:solidFill>
              </a:rPr>
              <a:t>GDPR = applicable if personal data is processed </a:t>
            </a:r>
          </a:p>
          <a:p>
            <a:pPr marL="914400" lvl="2" indent="0">
              <a:buNone/>
            </a:pPr>
            <a:r>
              <a:rPr lang="en-US" dirty="0">
                <a:solidFill>
                  <a:schemeClr val="bg2">
                    <a:lumMod val="25000"/>
                  </a:schemeClr>
                </a:solidFill>
              </a:rPr>
              <a:t>	    = any operation or set of operations which is performed upon   	       personal data, whether or not by automatic means, such as </a:t>
            </a:r>
          </a:p>
          <a:p>
            <a:pPr lvl="5"/>
            <a:r>
              <a:rPr lang="en-US" sz="2000" dirty="0">
                <a:solidFill>
                  <a:schemeClr val="bg2">
                    <a:lumMod val="25000"/>
                  </a:schemeClr>
                </a:solidFill>
              </a:rPr>
              <a:t>collection, </a:t>
            </a:r>
          </a:p>
          <a:p>
            <a:pPr lvl="5"/>
            <a:r>
              <a:rPr lang="en-US" sz="2000" dirty="0">
                <a:solidFill>
                  <a:schemeClr val="bg2">
                    <a:lumMod val="25000"/>
                  </a:schemeClr>
                </a:solidFill>
              </a:rPr>
              <a:t>recording, </a:t>
            </a:r>
          </a:p>
          <a:p>
            <a:pPr lvl="5"/>
            <a:r>
              <a:rPr lang="en-US" sz="2000" dirty="0">
                <a:solidFill>
                  <a:schemeClr val="bg2">
                    <a:lumMod val="25000"/>
                  </a:schemeClr>
                </a:solidFill>
              </a:rPr>
              <a:t>organizing, </a:t>
            </a:r>
          </a:p>
          <a:p>
            <a:pPr lvl="5"/>
            <a:r>
              <a:rPr lang="en-US" sz="2000" dirty="0">
                <a:solidFill>
                  <a:schemeClr val="bg2">
                    <a:lumMod val="25000"/>
                  </a:schemeClr>
                </a:solidFill>
              </a:rPr>
              <a:t>filing, etc.</a:t>
            </a:r>
          </a:p>
          <a:p>
            <a:pPr marL="2286000" lvl="5" indent="0">
              <a:buNone/>
            </a:pPr>
            <a:endParaRPr lang="en-US" sz="2000" dirty="0">
              <a:solidFill>
                <a:schemeClr val="bg2">
                  <a:lumMod val="25000"/>
                </a:schemeClr>
              </a:solidFill>
            </a:endParaRPr>
          </a:p>
          <a:p>
            <a:pPr lvl="2"/>
            <a:r>
              <a:rPr lang="en-US" dirty="0">
                <a:solidFill>
                  <a:schemeClr val="bg2">
                    <a:lumMod val="25000"/>
                  </a:schemeClr>
                </a:solidFill>
              </a:rPr>
              <a:t>GDPR = basically applicable at any stage of an attorney’s work.</a:t>
            </a:r>
          </a:p>
        </p:txBody>
      </p:sp>
    </p:spTree>
    <p:extLst>
      <p:ext uri="{BB962C8B-B14F-4D97-AF65-F5344CB8AC3E}">
        <p14:creationId xmlns:p14="http://schemas.microsoft.com/office/powerpoint/2010/main" val="344597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we got here</a:t>
            </a:r>
          </a:p>
        </p:txBody>
      </p:sp>
      <p:sp>
        <p:nvSpPr>
          <p:cNvPr id="5" name="Content Placeholder 4"/>
          <p:cNvSpPr>
            <a:spLocks noGrp="1"/>
          </p:cNvSpPr>
          <p:nvPr>
            <p:ph idx="1"/>
          </p:nvPr>
        </p:nvSpPr>
        <p:spPr/>
        <p:txBody>
          <a:bodyPr/>
          <a:lstStyle/>
          <a:p>
            <a:r>
              <a:rPr lang="en-US" dirty="0"/>
              <a:t>March 11, 2020 (“The Day”)</a:t>
            </a:r>
          </a:p>
        </p:txBody>
      </p:sp>
      <p:pic>
        <p:nvPicPr>
          <p:cNvPr id="3" name="Picture 2"/>
          <p:cNvPicPr>
            <a:picLocks noChangeAspect="1"/>
          </p:cNvPicPr>
          <p:nvPr/>
        </p:nvPicPr>
        <p:blipFill>
          <a:blip r:embed="rId2"/>
          <a:stretch>
            <a:fillRect/>
          </a:stretch>
        </p:blipFill>
        <p:spPr>
          <a:xfrm>
            <a:off x="609600" y="2066926"/>
            <a:ext cx="3170743" cy="1847850"/>
          </a:xfrm>
          <a:prstGeom prst="rect">
            <a:avLst/>
          </a:prstGeom>
        </p:spPr>
      </p:pic>
      <p:pic>
        <p:nvPicPr>
          <p:cNvPr id="6" name="Picture 5"/>
          <p:cNvPicPr>
            <a:picLocks noChangeAspect="1"/>
          </p:cNvPicPr>
          <p:nvPr/>
        </p:nvPicPr>
        <p:blipFill>
          <a:blip r:embed="rId3"/>
          <a:stretch>
            <a:fillRect/>
          </a:stretch>
        </p:blipFill>
        <p:spPr>
          <a:xfrm>
            <a:off x="4127010" y="2071688"/>
            <a:ext cx="3443512" cy="1843088"/>
          </a:xfrm>
          <a:prstGeom prst="rect">
            <a:avLst/>
          </a:prstGeom>
        </p:spPr>
      </p:pic>
      <p:pic>
        <p:nvPicPr>
          <p:cNvPr id="7" name="Picture 6"/>
          <p:cNvPicPr>
            <a:picLocks noChangeAspect="1"/>
          </p:cNvPicPr>
          <p:nvPr/>
        </p:nvPicPr>
        <p:blipFill>
          <a:blip r:embed="rId4"/>
          <a:stretch>
            <a:fillRect/>
          </a:stretch>
        </p:blipFill>
        <p:spPr>
          <a:xfrm>
            <a:off x="8181975" y="2066926"/>
            <a:ext cx="3178726" cy="1869839"/>
          </a:xfrm>
          <a:prstGeom prst="rect">
            <a:avLst/>
          </a:prstGeom>
        </p:spPr>
      </p:pic>
      <p:pic>
        <p:nvPicPr>
          <p:cNvPr id="9" name="Picture 8"/>
          <p:cNvPicPr>
            <a:picLocks noChangeAspect="1"/>
          </p:cNvPicPr>
          <p:nvPr/>
        </p:nvPicPr>
        <p:blipFill>
          <a:blip r:embed="rId5"/>
          <a:stretch>
            <a:fillRect/>
          </a:stretch>
        </p:blipFill>
        <p:spPr>
          <a:xfrm>
            <a:off x="517058" y="4199613"/>
            <a:ext cx="3340468" cy="1922054"/>
          </a:xfrm>
          <a:prstGeom prst="rect">
            <a:avLst/>
          </a:prstGeom>
        </p:spPr>
      </p:pic>
      <p:pic>
        <p:nvPicPr>
          <p:cNvPr id="10" name="Picture 9"/>
          <p:cNvPicPr>
            <a:picLocks noChangeAspect="1"/>
          </p:cNvPicPr>
          <p:nvPr/>
        </p:nvPicPr>
        <p:blipFill>
          <a:blip r:embed="rId6"/>
          <a:stretch>
            <a:fillRect/>
          </a:stretch>
        </p:blipFill>
        <p:spPr>
          <a:xfrm>
            <a:off x="4312968" y="3936765"/>
            <a:ext cx="3071595" cy="2771675"/>
          </a:xfrm>
          <a:prstGeom prst="rect">
            <a:avLst/>
          </a:prstGeom>
        </p:spPr>
      </p:pic>
    </p:spTree>
    <p:extLst>
      <p:ext uri="{BB962C8B-B14F-4D97-AF65-F5344CB8AC3E}">
        <p14:creationId xmlns:p14="http://schemas.microsoft.com/office/powerpoint/2010/main" val="153218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4287D-44B0-42AD-8892-788C243D35F1}"/>
              </a:ext>
            </a:extLst>
          </p:cNvPr>
          <p:cNvSpPr>
            <a:spLocks noGrp="1"/>
          </p:cNvSpPr>
          <p:nvPr>
            <p:ph type="title"/>
          </p:nvPr>
        </p:nvSpPr>
        <p:spPr/>
        <p:txBody>
          <a:bodyPr/>
          <a:lstStyle/>
          <a:p>
            <a:r>
              <a:rPr lang="de-DE" dirty="0"/>
              <a:t>German </a:t>
            </a:r>
            <a:r>
              <a:rPr lang="de-DE" dirty="0" err="1"/>
              <a:t>Perspective</a:t>
            </a:r>
            <a:br>
              <a:rPr lang="de-DE" dirty="0"/>
            </a:br>
            <a: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SEC 43a German Federal Lawyer´s Act</a:t>
            </a:r>
            <a:b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br>
            <a: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SEC 2 Rules of Professional Practice</a:t>
            </a:r>
            <a:b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br>
            <a: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Art. 5 – 11 GDPR</a:t>
            </a:r>
            <a:endParaRPr lang="de-DE" dirty="0"/>
          </a:p>
        </p:txBody>
      </p:sp>
      <p:sp>
        <p:nvSpPr>
          <p:cNvPr id="3" name="Inhaltsplatzhalter 2">
            <a:extLst>
              <a:ext uri="{FF2B5EF4-FFF2-40B4-BE49-F238E27FC236}">
                <a16:creationId xmlns:a16="http://schemas.microsoft.com/office/drawing/2014/main" id="{7104EC81-578C-469A-8583-788048FF8168}"/>
              </a:ext>
            </a:extLst>
          </p:cNvPr>
          <p:cNvSpPr>
            <a:spLocks noGrp="1"/>
          </p:cNvSpPr>
          <p:nvPr>
            <p:ph idx="1"/>
          </p:nvPr>
        </p:nvSpPr>
        <p:spPr/>
        <p:txBody>
          <a:bodyPr/>
          <a:lstStyle/>
          <a:p>
            <a:r>
              <a:rPr lang="en-US" sz="2000" dirty="0"/>
              <a:t>Attorney = “data protection controller” </a:t>
            </a:r>
            <a:r>
              <a:rPr lang="en-US" sz="2000" dirty="0">
                <a:sym typeface="Wingdings" panose="05000000000000000000" pitchFamily="2" charset="2"/>
              </a:rPr>
              <a:t> </a:t>
            </a:r>
            <a:r>
              <a:rPr lang="en-US" sz="2000" dirty="0"/>
              <a:t>must ensure that the data protection requirements are implemented</a:t>
            </a:r>
          </a:p>
          <a:p>
            <a:r>
              <a:rPr lang="en-US" sz="2000" dirty="0"/>
              <a:t>Attorney = obliged to take all technical and organizational measures necessary to protect all gathered personal data</a:t>
            </a:r>
          </a:p>
          <a:p>
            <a:pPr marL="0" indent="0">
              <a:buNone/>
            </a:pPr>
            <a:r>
              <a:rPr lang="en-US" sz="2000" dirty="0">
                <a:sym typeface="Wingdings" panose="05000000000000000000" pitchFamily="2" charset="2"/>
              </a:rPr>
              <a:t>	 </a:t>
            </a:r>
            <a:r>
              <a:rPr lang="en-US" sz="2000" dirty="0"/>
              <a:t>policy for working remotely is mandatory</a:t>
            </a:r>
          </a:p>
          <a:p>
            <a:r>
              <a:rPr lang="de-DE" sz="2000" dirty="0"/>
              <a:t>If personal data is transferred to third countries, it must be ensured, that the level of protection for personal data is the same as under the GDPR</a:t>
            </a:r>
          </a:p>
          <a:p>
            <a:r>
              <a:rPr lang="de-DE" sz="2000" dirty="0"/>
              <a:t>Currently, the US is classified as an </a:t>
            </a:r>
            <a:r>
              <a:rPr lang="en-US" sz="2000" dirty="0"/>
              <a:t>“</a:t>
            </a:r>
            <a:r>
              <a:rPr lang="de-DE" sz="2000" dirty="0"/>
              <a:t>insecure</a:t>
            </a:r>
            <a:r>
              <a:rPr lang="en-US" sz="2000" dirty="0"/>
              <a:t>”</a:t>
            </a:r>
            <a:r>
              <a:rPr lang="de-DE" sz="2000" dirty="0"/>
              <a:t> third country under data protection law</a:t>
            </a:r>
          </a:p>
          <a:p>
            <a:pPr marL="0" indent="0">
              <a:buNone/>
            </a:pPr>
            <a:r>
              <a:rPr lang="de-DE" sz="2000" dirty="0"/>
              <a:t>	</a:t>
            </a:r>
          </a:p>
        </p:txBody>
      </p:sp>
    </p:spTree>
    <p:extLst>
      <p:ext uri="{BB962C8B-B14F-4D97-AF65-F5344CB8AC3E}">
        <p14:creationId xmlns:p14="http://schemas.microsoft.com/office/powerpoint/2010/main" val="156537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Practical considerations </a:t>
            </a:r>
            <a:endParaRPr lang="en-US" dirty="0"/>
          </a:p>
        </p:txBody>
      </p:sp>
      <p:sp>
        <p:nvSpPr>
          <p:cNvPr id="3" name="Content Placeholder 2"/>
          <p:cNvSpPr>
            <a:spLocks noGrp="1"/>
          </p:cNvSpPr>
          <p:nvPr>
            <p:ph idx="1"/>
          </p:nvPr>
        </p:nvSpPr>
        <p:spPr>
          <a:xfrm>
            <a:off x="845101" y="1329435"/>
            <a:ext cx="7737425" cy="4351338"/>
          </a:xfrm>
        </p:spPr>
        <p:txBody>
          <a:bodyPr/>
          <a:lstStyle/>
          <a:p>
            <a:r>
              <a:rPr lang="en-US"/>
              <a:t>Limitations of Virtual Work</a:t>
            </a:r>
          </a:p>
          <a:p>
            <a:pPr lvl="1"/>
            <a:r>
              <a:rPr lang="en-US"/>
              <a:t>Mail</a:t>
            </a:r>
          </a:p>
          <a:p>
            <a:pPr lvl="1"/>
            <a:r>
              <a:rPr lang="en-US"/>
              <a:t>Policies and procedures for physical location</a:t>
            </a:r>
          </a:p>
          <a:p>
            <a:r>
              <a:rPr lang="en-US"/>
              <a:t>Hardware, Software, and Virtual Meeting Platforms</a:t>
            </a:r>
          </a:p>
          <a:p>
            <a:pPr lvl="1"/>
            <a:r>
              <a:rPr lang="en-US"/>
              <a:t>Protections, terms of service, videoconferencing </a:t>
            </a:r>
          </a:p>
          <a:p>
            <a:r>
              <a:rPr lang="en-US"/>
              <a:t>Smart devices </a:t>
            </a:r>
          </a:p>
          <a:p>
            <a:pPr lvl="1"/>
            <a:r>
              <a:rPr lang="en-US"/>
              <a:t>Listening capabilities</a:t>
            </a:r>
            <a:endParaRPr lang="en-US" dirty="0"/>
          </a:p>
        </p:txBody>
      </p:sp>
      <p:pic>
        <p:nvPicPr>
          <p:cNvPr id="4098" name="Picture 2" descr="Amazon Alexa and Your Privacy. By Sierra Stone, SML Research Assistant | by  Cornell Social Media Lab | Social Media Storie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143" y="1788312"/>
            <a:ext cx="2972636" cy="343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84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SUPERVISION</a:t>
            </a:r>
          </a:p>
        </p:txBody>
      </p:sp>
    </p:spTree>
    <p:extLst>
      <p:ext uri="{BB962C8B-B14F-4D97-AF65-F5344CB8AC3E}">
        <p14:creationId xmlns:p14="http://schemas.microsoft.com/office/powerpoint/2010/main" val="3300618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Image" descr="Image"/>
          <p:cNvPicPr>
            <a:picLocks noChangeAspect="1"/>
          </p:cNvPicPr>
          <p:nvPr/>
        </p:nvPicPr>
        <p:blipFill>
          <a:blip r:embed="rId2"/>
          <a:stretch>
            <a:fillRect/>
          </a:stretch>
        </p:blipFill>
        <p:spPr>
          <a:xfrm>
            <a:off x="1870535" y="1136963"/>
            <a:ext cx="7391153" cy="5594306"/>
          </a:xfrm>
          <a:prstGeom prst="rect">
            <a:avLst/>
          </a:prstGeom>
          <a:ln w="12700">
            <a:miter lim="400000"/>
          </a:ln>
        </p:spPr>
      </p:pic>
    </p:spTree>
    <p:extLst>
      <p:ext uri="{BB962C8B-B14F-4D97-AF65-F5344CB8AC3E}">
        <p14:creationId xmlns:p14="http://schemas.microsoft.com/office/powerpoint/2010/main" val="74688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UPERVISION - ABA model Rules 5.1 and 5.3"/>
          <p:cNvSpPr txBox="1">
            <a:spLocks noGrp="1"/>
          </p:cNvSpPr>
          <p:nvPr>
            <p:ph type="title"/>
          </p:nvPr>
        </p:nvSpPr>
        <p:spPr>
          <a:prstGeom prst="rect">
            <a:avLst/>
          </a:prstGeom>
        </p:spPr>
        <p:txBody>
          <a:bodyPr/>
          <a:lstStyle/>
          <a:p>
            <a:r>
              <a:rPr lang="en-US"/>
              <a:t>SUPERVISION - ABA model Rules 5.1 and 5.3</a:t>
            </a:r>
            <a:endParaRPr lang="en-US" dirty="0"/>
          </a:p>
        </p:txBody>
      </p:sp>
      <p:sp>
        <p:nvSpPr>
          <p:cNvPr id="381" name="5.1 Responsibilities of a Partner or Supervisory Lawyer…"/>
          <p:cNvSpPr txBox="1">
            <a:spLocks noGrp="1"/>
          </p:cNvSpPr>
          <p:nvPr>
            <p:ph type="body" idx="1"/>
          </p:nvPr>
        </p:nvSpPr>
        <p:spPr>
          <a:xfrm>
            <a:off x="845101" y="1329435"/>
            <a:ext cx="10556324" cy="4376040"/>
          </a:xfrm>
          <a:prstGeom prst="rect">
            <a:avLst/>
          </a:prstGeom>
        </p:spPr>
        <p:txBody>
          <a:bodyPr/>
          <a:lstStyle/>
          <a:p>
            <a:pPr marL="0" indent="0" algn="ctr" defTabSz="585215">
              <a:spcBef>
                <a:spcPts val="600"/>
              </a:spcBef>
              <a:buClrTx/>
              <a:buSzTx/>
              <a:buNone/>
              <a:defRPr sz="1792"/>
            </a:pPr>
            <a:r>
              <a:rPr lang="en-US" sz="1600" dirty="0"/>
              <a:t>5.1 Responsibilities of a Partner or Supervisory Lawyer</a:t>
            </a:r>
          </a:p>
          <a:p>
            <a:pPr marL="0" indent="0" algn="ctr" defTabSz="585215">
              <a:spcBef>
                <a:spcPts val="600"/>
              </a:spcBef>
              <a:buClrTx/>
              <a:buSzTx/>
              <a:buNone/>
              <a:defRPr sz="1792"/>
            </a:pPr>
            <a:endParaRPr lang="en-US" sz="1600" dirty="0"/>
          </a:p>
          <a:p>
            <a:pPr marL="0" indent="0" algn="ctr" defTabSz="585215">
              <a:spcBef>
                <a:spcPts val="600"/>
              </a:spcBef>
              <a:buClrTx/>
              <a:buSzTx/>
              <a:buNone/>
              <a:defRPr sz="1792"/>
            </a:pPr>
            <a:r>
              <a:rPr lang="en-US" sz="1600" dirty="0"/>
              <a:t>(a) A partner in a law firm, and a lawyer who individually or together with other lawyers possesses comparable managerial authority in a law firm, shall make </a:t>
            </a:r>
            <a:r>
              <a:rPr lang="en-US" sz="1600" b="1" dirty="0"/>
              <a:t>reasonable efforts </a:t>
            </a:r>
            <a:r>
              <a:rPr lang="en-US" sz="1600" dirty="0"/>
              <a:t>to ensure that the firm has in effect measures giving reasonable assurance that all lawyers in the firm conform to the Rules of Professional Conduct.</a:t>
            </a:r>
          </a:p>
          <a:p>
            <a:pPr marL="0" indent="0" algn="ctr" defTabSz="585215">
              <a:spcBef>
                <a:spcPts val="600"/>
              </a:spcBef>
              <a:buClrTx/>
              <a:buSzTx/>
              <a:buNone/>
              <a:defRPr sz="1792"/>
            </a:pPr>
            <a:r>
              <a:rPr lang="en-US" sz="1600" dirty="0"/>
              <a:t>(b) A lawyer having direct supervisory authority over another lawyer shall make </a:t>
            </a:r>
            <a:r>
              <a:rPr lang="en-US" sz="1600" b="1" dirty="0"/>
              <a:t>reasonable efforts </a:t>
            </a:r>
            <a:r>
              <a:rPr lang="en-US" sz="1600" dirty="0"/>
              <a:t>to ensure that the other lawyer conforms to the Rules of Professional Conduct.</a:t>
            </a:r>
          </a:p>
          <a:p>
            <a:pPr marL="0" indent="0" algn="ctr" defTabSz="585215">
              <a:spcBef>
                <a:spcPts val="600"/>
              </a:spcBef>
              <a:buClrTx/>
              <a:buSzTx/>
              <a:buNone/>
              <a:defRPr sz="1792"/>
            </a:pPr>
            <a:r>
              <a:rPr lang="en-US" sz="1600" dirty="0"/>
              <a:t>(c) A lawyer shall be responsible for another lawyer's violation of the Rules of Professional Conduct if:</a:t>
            </a:r>
          </a:p>
          <a:p>
            <a:pPr marL="0" indent="0" algn="ctr" defTabSz="585215">
              <a:spcBef>
                <a:spcPts val="600"/>
              </a:spcBef>
              <a:buClrTx/>
              <a:buSzTx/>
              <a:buNone/>
              <a:defRPr sz="1792"/>
            </a:pPr>
            <a:r>
              <a:rPr lang="en-US" sz="1600" dirty="0"/>
              <a:t>(1) the lawyer orders or, with knowledge of the specific conduct, ratifies the conduct involved; or</a:t>
            </a:r>
          </a:p>
          <a:p>
            <a:pPr marL="0" indent="0" algn="ctr" defTabSz="585215">
              <a:spcBef>
                <a:spcPts val="600"/>
              </a:spcBef>
              <a:buClrTx/>
              <a:buSzTx/>
              <a:buNone/>
              <a:defRPr sz="1792"/>
            </a:pPr>
            <a:r>
              <a:rPr lang="en-US" sz="1600" dirty="0"/>
              <a:t>(2) the lawyer is a partner or has comparable managerial authority in the law firm in which the other lawyer practices, or has direct supervisory authority over the other lawyer, and knows of the conduct at a time when its consequences can be avoided or mitigated but fails to take reasonable remedial action.</a:t>
            </a:r>
          </a:p>
        </p:txBody>
      </p:sp>
    </p:spTree>
    <p:extLst>
      <p:ext uri="{BB962C8B-B14F-4D97-AF65-F5344CB8AC3E}">
        <p14:creationId xmlns:p14="http://schemas.microsoft.com/office/powerpoint/2010/main" val="381278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UPERVISION - ABA model Rules 5.1 and 5.3"/>
          <p:cNvSpPr txBox="1">
            <a:spLocks noGrp="1"/>
          </p:cNvSpPr>
          <p:nvPr>
            <p:ph type="title"/>
          </p:nvPr>
        </p:nvSpPr>
        <p:spPr>
          <a:prstGeom prst="rect">
            <a:avLst/>
          </a:prstGeom>
        </p:spPr>
        <p:txBody>
          <a:bodyPr/>
          <a:lstStyle/>
          <a:p>
            <a:r>
              <a:rPr dirty="0"/>
              <a:t>SUPERVISION - ABA model Rules 5.1 and 5.3</a:t>
            </a:r>
          </a:p>
        </p:txBody>
      </p:sp>
      <p:sp>
        <p:nvSpPr>
          <p:cNvPr id="384" name="5.3 Responsibilities Regarding Nonlawyer Assistance…"/>
          <p:cNvSpPr txBox="1">
            <a:spLocks noGrp="1"/>
          </p:cNvSpPr>
          <p:nvPr>
            <p:ph type="body" idx="1"/>
          </p:nvPr>
        </p:nvSpPr>
        <p:spPr>
          <a:xfrm>
            <a:off x="128790" y="1329435"/>
            <a:ext cx="12063210" cy="4351338"/>
          </a:xfrm>
          <a:prstGeom prst="rect">
            <a:avLst/>
          </a:prstGeom>
        </p:spPr>
        <p:txBody>
          <a:bodyPr/>
          <a:lstStyle/>
          <a:p>
            <a:pPr marL="0" indent="0" algn="ctr" defTabSz="548640">
              <a:spcBef>
                <a:spcPts val="600"/>
              </a:spcBef>
              <a:buClrTx/>
              <a:buSzTx/>
              <a:buNone/>
              <a:defRPr sz="1680"/>
            </a:pPr>
            <a:r>
              <a:rPr dirty="0"/>
              <a:t>5.3 Responsibilities Regarding Nonlawyer Assistance</a:t>
            </a:r>
          </a:p>
          <a:p>
            <a:pPr marL="0" indent="0" algn="ctr" defTabSz="548640">
              <a:spcBef>
                <a:spcPts val="600"/>
              </a:spcBef>
              <a:buClrTx/>
              <a:buSzTx/>
              <a:buNone/>
              <a:defRPr sz="1680"/>
            </a:pPr>
            <a:r>
              <a:rPr dirty="0"/>
              <a:t>With respect to a nonlawyer employed or retained by or associated with a lawyer:</a:t>
            </a:r>
          </a:p>
          <a:p>
            <a:pPr marL="0" indent="0" algn="ctr" defTabSz="548640">
              <a:spcBef>
                <a:spcPts val="600"/>
              </a:spcBef>
              <a:buClrTx/>
              <a:buSzTx/>
              <a:buNone/>
              <a:defRPr sz="1680"/>
            </a:pPr>
            <a:r>
              <a:rPr dirty="0"/>
              <a:t>(a) a partner, and a lawyer who individually or together with other lawyers possesses comparable managerial authority in a law firm shall make </a:t>
            </a:r>
            <a:r>
              <a:rPr b="1" dirty="0"/>
              <a:t>reasonable efforts </a:t>
            </a:r>
            <a:r>
              <a:rPr dirty="0"/>
              <a:t>to ensure that the firm has in effect measures giving reasonable assurance that the person's conduct is compatible with the professional obligations of the lawyer;</a:t>
            </a:r>
          </a:p>
          <a:p>
            <a:pPr marL="0" indent="0" algn="ctr" defTabSz="548640">
              <a:spcBef>
                <a:spcPts val="600"/>
              </a:spcBef>
              <a:buClrTx/>
              <a:buSzTx/>
              <a:buNone/>
              <a:defRPr sz="1680"/>
            </a:pPr>
            <a:r>
              <a:rPr dirty="0"/>
              <a:t>(b) a lawyer having direct supervisory authority over the nonlawyer shall make </a:t>
            </a:r>
            <a:r>
              <a:rPr b="1" dirty="0"/>
              <a:t>reasonable efforts</a:t>
            </a:r>
            <a:r>
              <a:rPr dirty="0"/>
              <a:t> to ensure that the person's conduct is compatible with the professional obligations of the lawyer; and</a:t>
            </a:r>
          </a:p>
          <a:p>
            <a:pPr marL="0" indent="0" algn="ctr" defTabSz="548640">
              <a:spcBef>
                <a:spcPts val="600"/>
              </a:spcBef>
              <a:buClrTx/>
              <a:buSzTx/>
              <a:buNone/>
              <a:defRPr sz="1680"/>
            </a:pPr>
            <a:r>
              <a:rPr dirty="0"/>
              <a:t>(c) a lawyer shall be responsible for conduct of such a person that would be a violation of the Rules of Professional Conduct if engaged in by a lawyer if:</a:t>
            </a:r>
          </a:p>
          <a:p>
            <a:pPr marL="0" indent="0" algn="ctr" defTabSz="548640">
              <a:spcBef>
                <a:spcPts val="600"/>
              </a:spcBef>
              <a:buClrTx/>
              <a:buSzTx/>
              <a:buNone/>
              <a:defRPr sz="1680"/>
            </a:pPr>
            <a:r>
              <a:rPr dirty="0"/>
              <a:t>(1) the lawyer orders or, with the knowledge of the specific conduct, ratifies the conduct involved; or</a:t>
            </a:r>
          </a:p>
          <a:p>
            <a:pPr marL="0" indent="0" algn="ctr" defTabSz="548640">
              <a:spcBef>
                <a:spcPts val="600"/>
              </a:spcBef>
              <a:buClrTx/>
              <a:buSzTx/>
              <a:buNone/>
              <a:defRPr sz="1680"/>
            </a:pPr>
            <a:r>
              <a:rPr dirty="0"/>
              <a:t>(2) the lawyer is a partner or has comparable managerial authority in the law firm in which the person is employed, or has direct supervisory authority over the person, and knows of the conduct at a time when its consequences can be avoided or mitigated but fails to take reasonable remedial action.</a:t>
            </a:r>
          </a:p>
        </p:txBody>
      </p:sp>
    </p:spTree>
    <p:extLst>
      <p:ext uri="{BB962C8B-B14F-4D97-AF65-F5344CB8AC3E}">
        <p14:creationId xmlns:p14="http://schemas.microsoft.com/office/powerpoint/2010/main" val="261448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upervision - ethical considerations"/>
          <p:cNvSpPr txBox="1">
            <a:spLocks noGrp="1"/>
          </p:cNvSpPr>
          <p:nvPr>
            <p:ph type="title"/>
          </p:nvPr>
        </p:nvSpPr>
        <p:spPr>
          <a:prstGeom prst="rect">
            <a:avLst/>
          </a:prstGeom>
        </p:spPr>
        <p:txBody>
          <a:bodyPr/>
          <a:lstStyle/>
          <a:p>
            <a:r>
              <a:rPr dirty="0"/>
              <a:t>Supervision - ethical considerations</a:t>
            </a:r>
          </a:p>
        </p:txBody>
      </p:sp>
      <p:sp>
        <p:nvSpPr>
          <p:cNvPr id="393" name="Pennsylvania - Formal Opinion 2020-300 - Ethical Obligations for Lawyers Working Remotely…"/>
          <p:cNvSpPr txBox="1">
            <a:spLocks noGrp="1"/>
          </p:cNvSpPr>
          <p:nvPr>
            <p:ph type="body" idx="1"/>
          </p:nvPr>
        </p:nvSpPr>
        <p:spPr>
          <a:xfrm>
            <a:off x="845101" y="1329435"/>
            <a:ext cx="10670624" cy="4156965"/>
          </a:xfrm>
          <a:prstGeom prst="rect">
            <a:avLst/>
          </a:prstGeom>
        </p:spPr>
        <p:txBody>
          <a:bodyPr/>
          <a:lstStyle/>
          <a:p>
            <a:pPr marL="473202" indent="-473202" defTabSz="841247">
              <a:spcBef>
                <a:spcPts val="900"/>
              </a:spcBef>
              <a:defRPr sz="2576"/>
            </a:pPr>
            <a:r>
              <a:rPr sz="2500" dirty="0"/>
              <a:t>Pennsylvania - Formal Opinion 2020-300 - Ethical Obligations for Lawyers Working Remotely</a:t>
            </a:r>
          </a:p>
          <a:p>
            <a:pPr marL="893826" lvl="1" indent="-473202" defTabSz="841247">
              <a:spcBef>
                <a:spcPts val="900"/>
              </a:spcBef>
              <a:defRPr sz="2576"/>
            </a:pPr>
            <a:r>
              <a:rPr sz="2500" u="sng" dirty="0"/>
              <a:t>Supervision:</a:t>
            </a:r>
            <a:r>
              <a:rPr sz="2500" dirty="0"/>
              <a:t> A lawyer who individually or together with other lawyers possesses comparable managerial authority in a law firm, must make </a:t>
            </a:r>
            <a:r>
              <a:rPr sz="2500" b="1" dirty="0"/>
              <a:t>reasonable efforts </a:t>
            </a:r>
            <a:r>
              <a:rPr sz="2500" dirty="0"/>
              <a:t>to ensure that the firm has in effect requirements that any staff, consultants or other entities that have or may have access to confidential client information or data comply with the Rules of Professional Conduct with regard to data access from remote locations and that any discussions regarding client-related matters are done confidentially. </a:t>
            </a:r>
          </a:p>
        </p:txBody>
      </p:sp>
    </p:spTree>
    <p:extLst>
      <p:ext uri="{BB962C8B-B14F-4D97-AF65-F5344CB8AC3E}">
        <p14:creationId xmlns:p14="http://schemas.microsoft.com/office/powerpoint/2010/main" val="163161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4287D-44B0-42AD-8892-788C243D35F1}"/>
              </a:ext>
            </a:extLst>
          </p:cNvPr>
          <p:cNvSpPr>
            <a:spLocks noGrp="1"/>
          </p:cNvSpPr>
          <p:nvPr>
            <p:ph type="title"/>
          </p:nvPr>
        </p:nvSpPr>
        <p:spPr/>
        <p:txBody>
          <a:bodyPr/>
          <a:lstStyle/>
          <a:p>
            <a:r>
              <a:rPr lang="de-DE" dirty="0"/>
              <a:t>German </a:t>
            </a:r>
            <a:r>
              <a:rPr lang="de-DE" dirty="0" err="1"/>
              <a:t>Perspective</a:t>
            </a:r>
            <a:br>
              <a:rPr lang="de-DE" dirty="0"/>
            </a:br>
            <a:r>
              <a:rPr lang="en-US" sz="1800" dirty="0">
                <a:solidFill>
                  <a:prstClr val="white"/>
                </a:solidFill>
              </a:rPr>
              <a:t>Regulations of Federal Bar Associations</a:t>
            </a:r>
            <a:br>
              <a:rPr lang="en-US" sz="1800" dirty="0">
                <a:solidFill>
                  <a:prstClr val="white"/>
                </a:solidFill>
              </a:rPr>
            </a:br>
            <a:r>
              <a:rPr kumimoji="0" lang="en-US" sz="1800" b="0" i="0" u="none" strike="noStrike" kern="1200" cap="all" spc="0" normalizeH="0" baseline="0" noProof="0" dirty="0">
                <a:ln>
                  <a:noFill/>
                </a:ln>
                <a:solidFill>
                  <a:prstClr val="white"/>
                </a:solidFill>
                <a:effectLst/>
                <a:uLnTx/>
                <a:uFillTx/>
                <a:latin typeface="Lucida Sans" panose="020B0602030504020204" pitchFamily="34" charset="0"/>
                <a:ea typeface="+mj-ea"/>
                <a:cs typeface="+mj-cs"/>
              </a:rPr>
              <a:t>SEC 43a German Federal Lawyer´s Act</a:t>
            </a:r>
            <a:endParaRPr lang="de-DE" dirty="0"/>
          </a:p>
        </p:txBody>
      </p:sp>
      <p:sp>
        <p:nvSpPr>
          <p:cNvPr id="3" name="Inhaltsplatzhalter 2">
            <a:extLst>
              <a:ext uri="{FF2B5EF4-FFF2-40B4-BE49-F238E27FC236}">
                <a16:creationId xmlns:a16="http://schemas.microsoft.com/office/drawing/2014/main" id="{7104EC81-578C-469A-8583-788048FF8168}"/>
              </a:ext>
            </a:extLst>
          </p:cNvPr>
          <p:cNvSpPr>
            <a:spLocks noGrp="1"/>
          </p:cNvSpPr>
          <p:nvPr>
            <p:ph idx="1"/>
          </p:nvPr>
        </p:nvSpPr>
        <p:spPr/>
        <p:txBody>
          <a:bodyPr/>
          <a:lstStyle/>
          <a:p>
            <a:pPr algn="just"/>
            <a:r>
              <a:rPr lang="en-US" sz="2000" dirty="0"/>
              <a:t>Attorney shall oblige the persons employed by him to maintain confidentiality </a:t>
            </a:r>
          </a:p>
          <a:p>
            <a:pPr algn="just"/>
            <a:r>
              <a:rPr lang="en-US" sz="2000" dirty="0"/>
              <a:t>Attorney shall use appropriate means to ensure that the persons employed comply with the duty of confidentiality. </a:t>
            </a:r>
          </a:p>
          <a:p>
            <a:pPr lvl="1" algn="just"/>
            <a:r>
              <a:rPr lang="en-US" sz="2000" dirty="0">
                <a:sym typeface="Wingdings" panose="05000000000000000000" pitchFamily="2" charset="2"/>
              </a:rPr>
              <a:t> </a:t>
            </a:r>
            <a:r>
              <a:rPr lang="en-US" sz="2000" dirty="0"/>
              <a:t>Persons employed by the attorney who participate in his professional activities within the framework of a training or other assistance shall be deemed equivalent to the persons employed by the attorney</a:t>
            </a:r>
          </a:p>
          <a:p>
            <a:r>
              <a:rPr lang="en-US" sz="2000" dirty="0"/>
              <a:t>Additionally:</a:t>
            </a:r>
          </a:p>
          <a:p>
            <a:pPr lvl="1"/>
            <a:r>
              <a:rPr lang="en-US" sz="2000" dirty="0"/>
              <a:t>Federal Bar Association = entitled to initiate proceedings against an attorney to evaluate if the attorney's behavior is compliant with the aforementioned laws</a:t>
            </a:r>
            <a:r>
              <a:rPr lang="de-DE" sz="2000" dirty="0"/>
              <a:t>	</a:t>
            </a:r>
          </a:p>
          <a:p>
            <a:pPr lvl="1"/>
            <a:r>
              <a:rPr lang="de-DE" sz="2000" dirty="0" err="1"/>
              <a:t>Local</a:t>
            </a:r>
            <a:r>
              <a:rPr lang="de-DE" sz="2000" dirty="0"/>
              <a:t> </a:t>
            </a:r>
            <a:r>
              <a:rPr lang="de-DE" sz="2000" dirty="0" err="1"/>
              <a:t>data</a:t>
            </a:r>
            <a:r>
              <a:rPr lang="de-DE" sz="2000" dirty="0"/>
              <a:t> </a:t>
            </a:r>
            <a:r>
              <a:rPr lang="de-DE" sz="2000" dirty="0" err="1"/>
              <a:t>protection</a:t>
            </a:r>
            <a:r>
              <a:rPr lang="de-DE" sz="2000" dirty="0"/>
              <a:t> </a:t>
            </a:r>
            <a:r>
              <a:rPr lang="de-DE" sz="2000" dirty="0" err="1"/>
              <a:t>authori</a:t>
            </a:r>
            <a:r>
              <a:rPr lang="en-US" sz="2000" dirty="0"/>
              <a:t>ties monitor and enforce the application of GDPR</a:t>
            </a:r>
          </a:p>
          <a:p>
            <a:pPr algn="just"/>
            <a:endParaRPr lang="en-US" sz="2000" dirty="0"/>
          </a:p>
        </p:txBody>
      </p:sp>
    </p:spTree>
    <p:extLst>
      <p:ext uri="{BB962C8B-B14F-4D97-AF65-F5344CB8AC3E}">
        <p14:creationId xmlns:p14="http://schemas.microsoft.com/office/powerpoint/2010/main" val="1260286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 </a:t>
            </a:r>
          </a:p>
        </p:txBody>
      </p:sp>
      <p:sp>
        <p:nvSpPr>
          <p:cNvPr id="3" name="Content Placeholder 2"/>
          <p:cNvSpPr>
            <a:spLocks noGrp="1"/>
          </p:cNvSpPr>
          <p:nvPr>
            <p:ph idx="1"/>
          </p:nvPr>
        </p:nvSpPr>
        <p:spPr/>
        <p:txBody>
          <a:bodyPr/>
          <a:lstStyle/>
          <a:p>
            <a:r>
              <a:rPr lang="en-US" dirty="0"/>
              <a:t>Communication with attorneys and staff </a:t>
            </a:r>
          </a:p>
          <a:p>
            <a:r>
              <a:rPr lang="en-US" dirty="0"/>
              <a:t>Policy considerations</a:t>
            </a:r>
          </a:p>
          <a:p>
            <a:pPr lvl="1"/>
            <a:r>
              <a:rPr lang="en-US" dirty="0"/>
              <a:t>Personal device use, clean desk policies, screen policies</a:t>
            </a:r>
          </a:p>
          <a:p>
            <a:r>
              <a:rPr lang="en-US" dirty="0"/>
              <a:t>Training</a:t>
            </a:r>
          </a:p>
          <a:p>
            <a:pPr lvl="1"/>
            <a:r>
              <a:rPr lang="en-US" dirty="0"/>
              <a:t>Cybersecurity</a:t>
            </a:r>
          </a:p>
          <a:p>
            <a:r>
              <a:rPr lang="en-US" dirty="0"/>
              <a:t>Confidentiality agreements </a:t>
            </a:r>
          </a:p>
          <a:p>
            <a:pPr lvl="1"/>
            <a:r>
              <a:rPr lang="en-US" dirty="0"/>
              <a:t>Service providers and vendors </a:t>
            </a:r>
          </a:p>
          <a:p>
            <a:endParaRPr lang="en-US" dirty="0"/>
          </a:p>
        </p:txBody>
      </p:sp>
    </p:spTree>
    <p:extLst>
      <p:ext uri="{BB962C8B-B14F-4D97-AF65-F5344CB8AC3E}">
        <p14:creationId xmlns:p14="http://schemas.microsoft.com/office/powerpoint/2010/main" val="272633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3842" y="734924"/>
            <a:ext cx="7278710" cy="590366"/>
          </a:xfrm>
        </p:spPr>
        <p:txBody>
          <a:bodyPr>
            <a:normAutofit fontScale="90000"/>
          </a:bodyPr>
          <a:lstStyle/>
          <a:p>
            <a:r>
              <a:rPr lang="en-US" dirty="0"/>
              <a:t>THANK YOU! If you have any questions, </a:t>
            </a:r>
            <a:br>
              <a:rPr lang="en-US" dirty="0"/>
            </a:br>
            <a:r>
              <a:rPr lang="en-US" dirty="0"/>
              <a:t>please contact one of the presenters</a:t>
            </a:r>
          </a:p>
        </p:txBody>
      </p:sp>
      <p:sp>
        <p:nvSpPr>
          <p:cNvPr id="16" name="TextBox 15">
            <a:extLst>
              <a:ext uri="{FF2B5EF4-FFF2-40B4-BE49-F238E27FC236}">
                <a16:creationId xmlns:a16="http://schemas.microsoft.com/office/drawing/2014/main" id="{332379B1-5F01-4D8A-928B-593E80C29871}"/>
              </a:ext>
            </a:extLst>
          </p:cNvPr>
          <p:cNvSpPr txBox="1"/>
          <p:nvPr/>
        </p:nvSpPr>
        <p:spPr>
          <a:xfrm>
            <a:off x="868521" y="4182693"/>
            <a:ext cx="2503631" cy="12311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Megan Sterchi</a:t>
            </a:r>
            <a:r>
              <a:rPr kumimoji="0" lang="en-US" sz="1400" b="1" i="0" u="none" strike="noStrike" kern="1200" cap="none" spc="0" normalizeH="0" noProof="0" dirty="0">
                <a:ln>
                  <a:noFill/>
                </a:ln>
                <a:solidFill>
                  <a:prstClr val="white"/>
                </a:solidFill>
                <a:effectLst/>
                <a:uLnTx/>
                <a:uFillTx/>
                <a:latin typeface="Lucida Sans" panose="020B0602030504020204" pitchFamily="34" charset="0"/>
                <a:ea typeface="+mn-ea"/>
                <a:cs typeface="+mn-cs"/>
              </a:rPr>
              <a:t> Lammert</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Baker Sterchi </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Cowden </a:t>
            </a:r>
            <a:r>
              <a:rPr kumimoji="0" lang="en-US" sz="1200" b="0" i="0" u="none" strike="noStrike" kern="1200" cap="none" spc="0" normalizeH="0" noProof="0" dirty="0">
                <a:ln>
                  <a:noFill/>
                </a:ln>
                <a:solidFill>
                  <a:prstClr val="white"/>
                </a:solidFill>
                <a:effectLst/>
                <a:uLnTx/>
                <a:uFillTx/>
                <a:latin typeface="Lucida Sans" panose="020B0602030504020204" pitchFamily="34" charset="0"/>
                <a:ea typeface="+mn-ea"/>
                <a:cs typeface="+mn-cs"/>
              </a:rPr>
              <a:t>&amp; Ric</a:t>
            </a:r>
            <a:r>
              <a:rPr lang="en-US" sz="1200" dirty="0">
                <a:solidFill>
                  <a:prstClr val="white"/>
                </a:solidFill>
                <a:latin typeface="Lucida Sans" panose="020B0602030504020204" pitchFamily="34" charset="0"/>
              </a:rPr>
              <a:t>e LLC</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Kansas City, MO, USA</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a:t>
            </a:r>
            <a:r>
              <a:rPr lang="en-US" sz="1200" dirty="0">
                <a:solidFill>
                  <a:prstClr val="white"/>
                </a:solidFill>
                <a:latin typeface="Lucida Sans" panose="020B0602030504020204" pitchFamily="34" charset="0"/>
              </a:rPr>
              <a:t>msterchi@bscr-law.com</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816-471-2121</a:t>
            </a:r>
          </a:p>
        </p:txBody>
      </p:sp>
      <p:sp>
        <p:nvSpPr>
          <p:cNvPr id="17" name="TextBox 16">
            <a:extLst>
              <a:ext uri="{FF2B5EF4-FFF2-40B4-BE49-F238E27FC236}">
                <a16:creationId xmlns:a16="http://schemas.microsoft.com/office/drawing/2014/main" id="{376EE14C-225A-41F6-AEB2-8C21BB6D146E}"/>
              </a:ext>
            </a:extLst>
          </p:cNvPr>
          <p:cNvSpPr txBox="1"/>
          <p:nvPr/>
        </p:nvSpPr>
        <p:spPr>
          <a:xfrm>
            <a:off x="3380527" y="4182693"/>
            <a:ext cx="2350855" cy="12311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a:solidFill>
                  <a:prstClr val="white"/>
                </a:solidFill>
                <a:latin typeface="Lucida Sans" panose="020B0602030504020204" pitchFamily="34" charset="0"/>
              </a:rPr>
              <a:t>Christin Krämer</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solidFill>
                  <a:prstClr val="white"/>
                </a:solidFill>
                <a:latin typeface="Lucida Sans" panose="020B0602030504020204" pitchFamily="34" charset="0"/>
              </a:rPr>
              <a:t>Tiefenbacher</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solidFill>
                  <a:prstClr val="white"/>
                </a:solidFill>
                <a:latin typeface="Lucida Sans" panose="020B0602030504020204" pitchFamily="34" charset="0"/>
              </a:rPr>
              <a:t>Heidelberg</a:t>
            </a: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 Baden-Württemberg, Germany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kraemer@tiefenbacher.de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+49 6221 3113-20 </a:t>
            </a:r>
          </a:p>
        </p:txBody>
      </p:sp>
      <p:sp>
        <p:nvSpPr>
          <p:cNvPr id="18" name="TextBox 17">
            <a:extLst>
              <a:ext uri="{FF2B5EF4-FFF2-40B4-BE49-F238E27FC236}">
                <a16:creationId xmlns:a16="http://schemas.microsoft.com/office/drawing/2014/main" id="{208CB9A3-F67E-4358-98D1-6DFBD9822E8C}"/>
              </a:ext>
            </a:extLst>
          </p:cNvPr>
          <p:cNvSpPr txBox="1"/>
          <p:nvPr/>
        </p:nvSpPr>
        <p:spPr>
          <a:xfrm>
            <a:off x="5783923" y="4178098"/>
            <a:ext cx="2415300"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a:solidFill>
                  <a:prstClr val="white"/>
                </a:solidFill>
                <a:latin typeface="Lucida Sans" panose="020B0602030504020204" pitchFamily="34" charset="0"/>
              </a:rPr>
              <a:t>Kate Q. Martz</a:t>
            </a:r>
            <a:endParaRPr kumimoji="0" lang="en-US" sz="1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Baylor Evnen,</a:t>
            </a:r>
            <a:r>
              <a:rPr kumimoji="0" lang="en-US" sz="1200" b="0" i="0" u="none" strike="noStrike" kern="1200" cap="none" spc="0" normalizeH="0" noProof="0" dirty="0">
                <a:ln>
                  <a:noFill/>
                </a:ln>
                <a:solidFill>
                  <a:prstClr val="white"/>
                </a:solidFill>
                <a:effectLst/>
                <a:uLnTx/>
                <a:uFillTx/>
                <a:latin typeface="Lucida Sans" panose="020B0602030504020204" pitchFamily="34" charset="0"/>
                <a:ea typeface="+mn-ea"/>
                <a:cs typeface="+mn-cs"/>
              </a:rPr>
              <a:t> LLP</a:t>
            </a:r>
            <a:endPar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Lincoln, NE, USA</a:t>
            </a:r>
            <a:b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E: kmartz@baylorevnen.com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T: 402-475-1075</a:t>
            </a:r>
          </a:p>
        </p:txBody>
      </p:sp>
      <p:sp>
        <p:nvSpPr>
          <p:cNvPr id="19" name="TextBox 18">
            <a:extLst>
              <a:ext uri="{FF2B5EF4-FFF2-40B4-BE49-F238E27FC236}">
                <a16:creationId xmlns:a16="http://schemas.microsoft.com/office/drawing/2014/main" id="{50F116AA-4A6B-4185-84EC-2F9A704CD820}"/>
              </a:ext>
            </a:extLst>
          </p:cNvPr>
          <p:cNvSpPr txBox="1"/>
          <p:nvPr/>
        </p:nvSpPr>
        <p:spPr>
          <a:xfrm>
            <a:off x="8251764" y="4178098"/>
            <a:ext cx="2350855" cy="1046440"/>
          </a:xfrm>
          <a:prstGeom prst="rect">
            <a:avLst/>
          </a:prstGeom>
          <a:noFill/>
        </p:spPr>
        <p:txBody>
          <a:bodyPr wrap="square" rtlCol="0">
            <a:spAutoFit/>
          </a:bodyPr>
          <a:lstStyle/>
          <a:p>
            <a:pPr lvl="0" algn="ctr">
              <a:defRPr/>
            </a:pPr>
            <a:r>
              <a:rPr lang="en-US" sz="1400" b="1" dirty="0">
                <a:solidFill>
                  <a:prstClr val="white"/>
                </a:solidFill>
                <a:latin typeface="Lucida Sans" panose="020B0602030504020204" pitchFamily="34" charset="0"/>
              </a:rPr>
              <a:t>Emily Motto Bottorf</a:t>
            </a:r>
          </a:p>
          <a:p>
            <a:pPr lvl="0" algn="ctr">
              <a:defRPr/>
            </a:pPr>
            <a:r>
              <a:rPr lang="en-US" sz="1200" dirty="0">
                <a:solidFill>
                  <a:prstClr val="white"/>
                </a:solidFill>
                <a:latin typeface="Lucida Sans" panose="020B0602030504020204" pitchFamily="34" charset="0"/>
              </a:rPr>
              <a:t>Baylor Evnen, LLP</a:t>
            </a:r>
          </a:p>
          <a:p>
            <a:pPr lvl="0" algn="ctr">
              <a:defRPr/>
            </a:pPr>
            <a:r>
              <a:rPr lang="en-US" sz="1200" dirty="0">
                <a:solidFill>
                  <a:prstClr val="white"/>
                </a:solidFill>
                <a:latin typeface="Lucida Sans" panose="020B0602030504020204" pitchFamily="34" charset="0"/>
              </a:rPr>
              <a:t>Lincoln, NE, USA</a:t>
            </a:r>
            <a:br>
              <a:rPr lang="en-US" sz="1200" dirty="0">
                <a:solidFill>
                  <a:prstClr val="white"/>
                </a:solidFill>
                <a:latin typeface="Lucida Sans" panose="020B0602030504020204" pitchFamily="34" charset="0"/>
              </a:rPr>
            </a:br>
            <a:r>
              <a:rPr lang="en-US" sz="1200" dirty="0">
                <a:solidFill>
                  <a:prstClr val="white"/>
                </a:solidFill>
                <a:latin typeface="Lucida Sans" panose="020B0602030504020204" pitchFamily="34" charset="0"/>
              </a:rPr>
              <a:t>E: emotto@baylorevnen.com</a:t>
            </a:r>
          </a:p>
          <a:p>
            <a:pPr lvl="0" algn="ctr">
              <a:defRPr/>
            </a:pPr>
            <a:r>
              <a:rPr lang="en-US" sz="1200" dirty="0">
                <a:solidFill>
                  <a:prstClr val="white"/>
                </a:solidFill>
                <a:latin typeface="Lucida Sans" panose="020B0602030504020204" pitchFamily="34" charset="0"/>
              </a:rPr>
              <a:t>T: 402-475-1075</a:t>
            </a:r>
          </a:p>
        </p:txBody>
      </p:sp>
      <p:pic>
        <p:nvPicPr>
          <p:cNvPr id="20" name="Picture 19" descr="A person smiling for the camera&#10;&#10;Description automatically generated with medium confidence">
            <a:extLst>
              <a:ext uri="{FF2B5EF4-FFF2-40B4-BE49-F238E27FC236}">
                <a16:creationId xmlns:a16="http://schemas.microsoft.com/office/drawing/2014/main" id="{5B64DFBA-21AD-49C9-BADD-0708622C7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37" y="2213112"/>
            <a:ext cx="1905000" cy="1905000"/>
          </a:xfrm>
          <a:prstGeom prst="rect">
            <a:avLst/>
          </a:prstGeom>
        </p:spPr>
      </p:pic>
      <p:pic>
        <p:nvPicPr>
          <p:cNvPr id="21" name="Picture 20">
            <a:extLst>
              <a:ext uri="{FF2B5EF4-FFF2-40B4-BE49-F238E27FC236}">
                <a16:creationId xmlns:a16="http://schemas.microsoft.com/office/drawing/2014/main" id="{B0449B98-5788-47D6-BD0D-5F729E09D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455" y="2213112"/>
            <a:ext cx="1905000" cy="1905000"/>
          </a:xfrm>
          <a:prstGeom prst="rect">
            <a:avLst/>
          </a:prstGeom>
        </p:spPr>
      </p:pic>
      <p:pic>
        <p:nvPicPr>
          <p:cNvPr id="22" name="Picture 21" descr="A person smiling for the camera&#10;&#10;Description automatically generated with medium confidence">
            <a:extLst>
              <a:ext uri="{FF2B5EF4-FFF2-40B4-BE49-F238E27FC236}">
                <a16:creationId xmlns:a16="http://schemas.microsoft.com/office/drawing/2014/main" id="{7BE0218B-B2BE-4F79-9914-6B195636E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073" y="2213112"/>
            <a:ext cx="1905000" cy="1905000"/>
          </a:xfrm>
          <a:prstGeom prst="rect">
            <a:avLst/>
          </a:prstGeom>
        </p:spPr>
      </p:pic>
      <p:pic>
        <p:nvPicPr>
          <p:cNvPr id="23" name="Picture 22" descr="A person with long blonde hair&#10;&#10;Description automatically generated with low confidence">
            <a:extLst>
              <a:ext uri="{FF2B5EF4-FFF2-40B4-BE49-F238E27FC236}">
                <a16:creationId xmlns:a16="http://schemas.microsoft.com/office/drawing/2014/main" id="{C3368635-D526-412B-AEFE-0C46CA80F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691" y="2213113"/>
            <a:ext cx="1904999" cy="1904999"/>
          </a:xfrm>
          <a:prstGeom prst="rect">
            <a:avLst/>
          </a:prstGeom>
        </p:spPr>
      </p:pic>
    </p:spTree>
    <p:extLst>
      <p:ext uri="{BB962C8B-B14F-4D97-AF65-F5344CB8AC3E}">
        <p14:creationId xmlns:p14="http://schemas.microsoft.com/office/powerpoint/2010/main" val="221327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got here PART II</a:t>
            </a:r>
          </a:p>
        </p:txBody>
      </p:sp>
      <p:pic>
        <p:nvPicPr>
          <p:cNvPr id="7" name="Picture 6"/>
          <p:cNvPicPr>
            <a:picLocks noChangeAspect="1"/>
          </p:cNvPicPr>
          <p:nvPr/>
        </p:nvPicPr>
        <p:blipFill>
          <a:blip r:embed="rId2"/>
          <a:stretch>
            <a:fillRect/>
          </a:stretch>
        </p:blipFill>
        <p:spPr>
          <a:xfrm>
            <a:off x="609600" y="1327163"/>
            <a:ext cx="5694437" cy="4710113"/>
          </a:xfrm>
          <a:prstGeom prst="rect">
            <a:avLst/>
          </a:prstGeom>
        </p:spPr>
      </p:pic>
      <p:pic>
        <p:nvPicPr>
          <p:cNvPr id="8" name="Picture 7"/>
          <p:cNvPicPr>
            <a:picLocks noChangeAspect="1"/>
          </p:cNvPicPr>
          <p:nvPr/>
        </p:nvPicPr>
        <p:blipFill>
          <a:blip r:embed="rId3"/>
          <a:stretch>
            <a:fillRect/>
          </a:stretch>
        </p:blipFill>
        <p:spPr>
          <a:xfrm>
            <a:off x="6495246" y="1319212"/>
            <a:ext cx="5553873" cy="2062163"/>
          </a:xfrm>
          <a:prstGeom prst="rect">
            <a:avLst/>
          </a:prstGeom>
        </p:spPr>
      </p:pic>
      <p:pic>
        <p:nvPicPr>
          <p:cNvPr id="9" name="Picture 8"/>
          <p:cNvPicPr>
            <a:picLocks noChangeAspect="1"/>
          </p:cNvPicPr>
          <p:nvPr/>
        </p:nvPicPr>
        <p:blipFill>
          <a:blip r:embed="rId4"/>
          <a:stretch>
            <a:fillRect/>
          </a:stretch>
        </p:blipFill>
        <p:spPr>
          <a:xfrm>
            <a:off x="6495246" y="3595412"/>
            <a:ext cx="5539442" cy="2081487"/>
          </a:xfrm>
          <a:prstGeom prst="rect">
            <a:avLst/>
          </a:prstGeom>
        </p:spPr>
      </p:pic>
    </p:spTree>
    <p:extLst>
      <p:ext uri="{BB962C8B-B14F-4D97-AF65-F5344CB8AC3E}">
        <p14:creationId xmlns:p14="http://schemas.microsoft.com/office/powerpoint/2010/main" val="254701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2"/>
          <p:cNvSpPr txBox="1">
            <a:spLocks noGrp="1"/>
          </p:cNvSpPr>
          <p:nvPr>
            <p:ph type="title"/>
          </p:nvPr>
        </p:nvSpPr>
        <p:spPr>
          <a:xfrm>
            <a:off x="798490" y="-1"/>
            <a:ext cx="11393511" cy="1105176"/>
          </a:xfrm>
          <a:prstGeom prst="rect">
            <a:avLst/>
          </a:prstGeom>
        </p:spPr>
        <p:txBody>
          <a:bodyPr/>
          <a:lstStyle/>
          <a:p>
            <a:r>
              <a:rPr dirty="0"/>
              <a:t>Cle &amp; post-webinar survey</a:t>
            </a:r>
          </a:p>
        </p:txBody>
      </p:sp>
      <p:sp>
        <p:nvSpPr>
          <p:cNvPr id="399" name="Content Placeholder 13"/>
          <p:cNvSpPr txBox="1">
            <a:spLocks noGrp="1"/>
          </p:cNvSpPr>
          <p:nvPr>
            <p:ph type="body" idx="1"/>
          </p:nvPr>
        </p:nvSpPr>
        <p:spPr>
          <a:xfrm>
            <a:off x="845101" y="1115537"/>
            <a:ext cx="10515601" cy="5234652"/>
          </a:xfrm>
          <a:prstGeom prst="rect">
            <a:avLst/>
          </a:prstGeom>
        </p:spPr>
        <p:txBody>
          <a:bodyPr/>
          <a:lstStyle/>
          <a:p>
            <a:pPr>
              <a:lnSpc>
                <a:spcPct val="80000"/>
              </a:lnSpc>
              <a:defRPr sz="1900"/>
            </a:pPr>
            <a:r>
              <a:rPr dirty="0"/>
              <a:t>CLE:</a:t>
            </a:r>
          </a:p>
          <a:p>
            <a:pPr marL="914400" lvl="1" indent="-457200">
              <a:lnSpc>
                <a:spcPct val="80000"/>
              </a:lnSpc>
              <a:spcBef>
                <a:spcPts val="600"/>
              </a:spcBef>
              <a:defRPr sz="1600"/>
            </a:pPr>
            <a:r>
              <a:rPr dirty="0"/>
              <a:t>ALFA INTERNATIONAL IS AN APPROVED PROVIDER OF CLE IN CALIFORNIA AND ILLINOIS. If you need credit in another state, you should consult with that state’s CLE board for details on how to apply for approval. ALFAI provides a CLE package that answers questions you will likely be asked when applying and also gives direction as to what we believe is needed to apply in each state.</a:t>
            </a:r>
          </a:p>
          <a:p>
            <a:pPr marL="914400" lvl="1" indent="-457200">
              <a:lnSpc>
                <a:spcPct val="80000"/>
              </a:lnSpc>
              <a:spcBef>
                <a:spcPts val="600"/>
              </a:spcBef>
              <a:defRPr sz="1600" b="1"/>
            </a:pPr>
            <a:r>
              <a:rPr dirty="0"/>
              <a:t>NEW SERVICE: </a:t>
            </a:r>
            <a:r>
              <a:rPr b="0" dirty="0"/>
              <a:t>Some state CLE boards require verification of participation in webinars. To satisfy that requirement, ALFAI will now prompt participants to answer questions and/or provide a verification code, as we did in this webinar.  </a:t>
            </a:r>
            <a:r>
              <a:rPr dirty="0"/>
              <a:t>If this is required in your state:  </a:t>
            </a:r>
          </a:p>
          <a:p>
            <a:pPr marL="1371600" lvl="2" indent="-457200">
              <a:lnSpc>
                <a:spcPct val="80000"/>
              </a:lnSpc>
              <a:spcBef>
                <a:spcPts val="600"/>
              </a:spcBef>
              <a:defRPr sz="1400"/>
            </a:pPr>
            <a:r>
              <a:rPr dirty="0"/>
              <a:t>Please note these items on the Certificate of Completion you will receive after the webinar.  </a:t>
            </a:r>
          </a:p>
          <a:p>
            <a:pPr marL="1371600" lvl="2" indent="-457200">
              <a:lnSpc>
                <a:spcPct val="80000"/>
              </a:lnSpc>
              <a:spcBef>
                <a:spcPts val="600"/>
              </a:spcBef>
              <a:defRPr sz="1400"/>
            </a:pPr>
            <a:r>
              <a:rPr dirty="0"/>
              <a:t>Keep a copy of the certificate for auditing purposes.  </a:t>
            </a:r>
          </a:p>
          <a:p>
            <a:pPr marL="914400" lvl="1" indent="-457200">
              <a:lnSpc>
                <a:spcPct val="80000"/>
              </a:lnSpc>
              <a:spcBef>
                <a:spcPts val="600"/>
              </a:spcBef>
              <a:defRPr sz="1600"/>
            </a:pPr>
            <a:r>
              <a:rPr dirty="0"/>
              <a:t>If you encounter any difficulties in obtaining CLE credit in your state, please contact:</a:t>
            </a:r>
          </a:p>
          <a:p>
            <a:pPr marL="1371600" lvl="2" indent="-457200">
              <a:lnSpc>
                <a:spcPct val="80000"/>
              </a:lnSpc>
              <a:spcBef>
                <a:spcPts val="600"/>
              </a:spcBef>
              <a:defRPr sz="1400" b="1"/>
            </a:pPr>
            <a:r>
              <a:rPr dirty="0"/>
              <a:t>Taylor Doherty</a:t>
            </a:r>
            <a:br>
              <a:rPr dirty="0"/>
            </a:br>
            <a:r>
              <a:rPr dirty="0"/>
              <a:t>tdoherty@alfainternational.com  </a:t>
            </a:r>
          </a:p>
          <a:p>
            <a:pPr>
              <a:lnSpc>
                <a:spcPct val="80000"/>
              </a:lnSpc>
              <a:defRPr sz="1900"/>
            </a:pPr>
            <a:r>
              <a:rPr dirty="0"/>
              <a:t>POST-WEBINAR SURVEY</a:t>
            </a:r>
          </a:p>
          <a:p>
            <a:pPr marL="914400" lvl="1" indent="-457200">
              <a:lnSpc>
                <a:spcPct val="80000"/>
              </a:lnSpc>
              <a:spcBef>
                <a:spcPts val="600"/>
              </a:spcBef>
              <a:defRPr sz="1600"/>
            </a:pPr>
            <a:r>
              <a:rPr dirty="0"/>
              <a:t>You will be prompted to complete a </a:t>
            </a:r>
            <a:r>
              <a:rPr b="1" dirty="0"/>
              <a:t>Post-Webinar Survey </a:t>
            </a:r>
            <a:r>
              <a:rPr dirty="0"/>
              <a:t>after exiting this webinar. </a:t>
            </a:r>
            <a:br>
              <a:rPr dirty="0"/>
            </a:br>
            <a:r>
              <a:rPr dirty="0"/>
              <a:t>Your feedback will help ALFA International continue to provide quality programming to our members and clients. </a:t>
            </a:r>
          </a:p>
        </p:txBody>
      </p:sp>
    </p:spTree>
    <p:extLst>
      <p:ext uri="{BB962C8B-B14F-4D97-AF65-F5344CB8AC3E}">
        <p14:creationId xmlns:p14="http://schemas.microsoft.com/office/powerpoint/2010/main" val="365836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sz="1100" dirty="0">
                <a:hlinkClick r:id="rId2"/>
              </a:rPr>
              <a:t>https://www.americanbar.org/content/dam/aba/administrative/professional_responsibility/aba-formal-opinion-498.pdf</a:t>
            </a:r>
            <a:r>
              <a:rPr lang="en-US" sz="1100" dirty="0"/>
              <a:t> </a:t>
            </a:r>
          </a:p>
          <a:p>
            <a:r>
              <a:rPr lang="en-US" sz="1100" dirty="0">
                <a:hlinkClick r:id="rId3"/>
              </a:rPr>
              <a:t>https://www.jdsupra.com/legalnews/aba-provides-ethical-guidance-for-5234245/</a:t>
            </a:r>
            <a:endParaRPr lang="en-US" sz="1100" dirty="0"/>
          </a:p>
          <a:p>
            <a:r>
              <a:rPr lang="en-US" sz="1100" dirty="0">
                <a:hlinkClick r:id="rId4"/>
              </a:rPr>
              <a:t>https://www.tlie.org/virtual-practice-under-aba-opinion-498-implications-for-texas-lawyers-working-remotely/</a:t>
            </a:r>
            <a:endParaRPr lang="en-US" sz="1100" dirty="0"/>
          </a:p>
          <a:p>
            <a:r>
              <a:rPr lang="en-US" sz="1100" dirty="0">
                <a:hlinkClick r:id="rId5"/>
              </a:rPr>
              <a:t>https://www.wisbar.org/NewsPublications/InsideTrack/Pages/Article.aspx?Volume=94&amp;Issue=4&amp;ArticleID=28330</a:t>
            </a:r>
            <a:endParaRPr lang="en-US" sz="1100" dirty="0"/>
          </a:p>
          <a:p>
            <a:r>
              <a:rPr lang="en-US" sz="1100" dirty="0">
                <a:hlinkClick r:id="rId6"/>
              </a:rPr>
              <a:t>https://www.npr.org/2021/03/11/975663437/march-11-2020-the-day-everything-changed</a:t>
            </a:r>
            <a:endParaRPr lang="en-US" sz="1100" dirty="0"/>
          </a:p>
          <a:p>
            <a:r>
              <a:rPr lang="de-DE" sz="1100" u="sng" dirty="0">
                <a:hlinkClick r:id="rId7"/>
              </a:rPr>
              <a:t>https://www.brak.de/w/files/02_fuer_anwaelte/berufsrecht/brao-stand-6-12-2011-mit-korr-191f-2014.pdf</a:t>
            </a:r>
            <a:endParaRPr lang="en-US" sz="1100" dirty="0"/>
          </a:p>
          <a:p>
            <a:r>
              <a:rPr lang="de-DE" sz="1100" u="sng" dirty="0">
                <a:hlinkClick r:id="rId8"/>
              </a:rPr>
              <a:t>https://www.brak.de/w/files/02_fuer_anwaelte/berufsrecht/bora-01.01.2020_en.pdf</a:t>
            </a:r>
            <a:endParaRPr lang="en-US" sz="1100" dirty="0"/>
          </a:p>
          <a:p>
            <a:r>
              <a:rPr lang="de-DE" sz="1100" u="sng" dirty="0">
                <a:hlinkClick r:id="rId9"/>
              </a:rPr>
              <a:t>https://gdpr-info.eu/</a:t>
            </a:r>
            <a:endParaRPr lang="en-US" sz="1100" dirty="0"/>
          </a:p>
          <a:p>
            <a:r>
              <a:rPr lang="de-DE" sz="1100" u="sng" dirty="0">
                <a:hlinkClick r:id="rId10"/>
              </a:rPr>
              <a:t>https://www.reuters.com/technology/zoom-reaches-85-mln-settlement-lawsuit-over-user-privacy-zoombombing-2021-08-01/</a:t>
            </a:r>
            <a:endParaRPr lang="en-US" sz="1100" dirty="0"/>
          </a:p>
          <a:p>
            <a:r>
              <a:rPr lang="de-DE" sz="1100" u="sng" dirty="0">
                <a:hlinkClick r:id="rId11"/>
              </a:rPr>
              <a:t>https://ec.europa.eu/commission/presscorner/detail/en/ip_21_2847</a:t>
            </a:r>
            <a:endParaRPr lang="de-DE" sz="1100" u="sng" dirty="0"/>
          </a:p>
          <a:p>
            <a:endParaRPr lang="en-US" sz="1200" dirty="0"/>
          </a:p>
          <a:p>
            <a:endParaRPr lang="en-US" sz="1200" dirty="0"/>
          </a:p>
          <a:p>
            <a:endParaRPr lang="en-US" dirty="0"/>
          </a:p>
        </p:txBody>
      </p:sp>
    </p:spTree>
    <p:extLst>
      <p:ext uri="{BB962C8B-B14F-4D97-AF65-F5344CB8AC3E}">
        <p14:creationId xmlns:p14="http://schemas.microsoft.com/office/powerpoint/2010/main" val="148006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sz="1100" u="sng" dirty="0">
                <a:hlinkClick r:id="rId2"/>
              </a:rPr>
              <a:t>https://www.americanbar.org/content/dam/aba/administrative/professional_responsibility/aba-formal-opinion-498.pdf</a:t>
            </a:r>
            <a:endParaRPr lang="en-US" sz="1100" dirty="0"/>
          </a:p>
          <a:p>
            <a:r>
              <a:rPr lang="en-US" sz="1100" u="sng" dirty="0">
                <a:hlinkClick r:id="rId3"/>
              </a:rPr>
              <a:t>https://www.americanbar.org/groups/professional_responsibility/publications/model_rules_of_professional_conduct/rule_1_1_competence/</a:t>
            </a:r>
            <a:endParaRPr lang="en-US" sz="1100" dirty="0"/>
          </a:p>
          <a:p>
            <a:r>
              <a:rPr lang="en-US" sz="1100" u="sng" dirty="0">
                <a:hlinkClick r:id="rId4"/>
              </a:rPr>
              <a:t>https://www.americanbar.org/groups/professional_responsibility/publications/model_rules_of_professional_conduct/rule_1_3_diligence/</a:t>
            </a:r>
            <a:endParaRPr lang="en-US" sz="1100" dirty="0"/>
          </a:p>
          <a:p>
            <a:r>
              <a:rPr lang="en-US" sz="1100" u="sng" dirty="0">
                <a:hlinkClick r:id="rId5"/>
              </a:rPr>
              <a:t>https://www.americanbar.org/groups/professional_responsibility/publications/model_rules_of_professional_conduct/rule_1_4_communications</a:t>
            </a:r>
            <a:endParaRPr lang="en-US" sz="1100" dirty="0"/>
          </a:p>
          <a:p>
            <a:r>
              <a:rPr lang="en-US" sz="1100" u="sng" dirty="0">
                <a:hlinkClick r:id="rId6"/>
              </a:rPr>
              <a:t>https://www.americanbar.org/groups/professional_responsibility/publications/model_rules_of_professional_conduct/rule_1_6_confidentiality_of_information/</a:t>
            </a:r>
            <a:endParaRPr lang="en-US" sz="1100" dirty="0"/>
          </a:p>
          <a:p>
            <a:r>
              <a:rPr lang="en-US" sz="1100" u="sng" dirty="0">
                <a:hlinkClick r:id="rId7"/>
              </a:rPr>
              <a:t>https://www.americanbar.org/groups/professional_responsibility/publications/model_rules_of_professional_conduct/rule_5_1_responsibilities_of_a_partner_or_supervisory_lawyer/</a:t>
            </a:r>
            <a:endParaRPr lang="en-US" sz="1100" dirty="0"/>
          </a:p>
          <a:p>
            <a:r>
              <a:rPr lang="en-US" sz="1100" u="sng" dirty="0">
                <a:hlinkClick r:id="rId8"/>
              </a:rPr>
              <a:t>https://www.americanbar.org/groups/professional_responsibility/publications/model_rules_of_professional_conduct/rule_5_3_responsibilities_regarding_nonlawyer_assistant/</a:t>
            </a:r>
            <a:endParaRPr lang="en-US" sz="1100" dirty="0"/>
          </a:p>
          <a:p>
            <a:r>
              <a:rPr lang="en-US" sz="1100" u="sng" dirty="0">
                <a:hlinkClick r:id="rId9"/>
              </a:rPr>
              <a:t>https://mo-legal-ethics.org/ethical-considerations-for-missouri-lawyers-regarding-the-covid/</a:t>
            </a:r>
            <a:endParaRPr lang="en-US" sz="1100" dirty="0"/>
          </a:p>
          <a:p>
            <a:r>
              <a:rPr lang="en-US" sz="1100" u="sng" dirty="0">
                <a:hlinkClick r:id="rId10"/>
              </a:rPr>
              <a:t>http://www.pabar.org/members/catalogs/Ethics%20Opinions/formal/F2020-300.pdf</a:t>
            </a:r>
            <a:endParaRPr lang="en-US" sz="1100" dirty="0"/>
          </a:p>
          <a:p>
            <a:r>
              <a:rPr lang="en-US" sz="1100" u="sng" dirty="0">
                <a:hlinkClick r:id="rId11"/>
              </a:rPr>
              <a:t>https://www.nycbar.org/member-and-career-services/committees/reports-listing/reports/detail/formal-opinion-2019-2-use-of-a-virtual-law-office-by-new-york-attorneys</a:t>
            </a:r>
            <a:r>
              <a:rPr lang="en-US" sz="1100" dirty="0"/>
              <a:t> </a:t>
            </a:r>
          </a:p>
          <a:p>
            <a:r>
              <a:rPr lang="en-US" sz="1100" u="sng" dirty="0">
                <a:hlinkClick r:id="rId12"/>
              </a:rPr>
              <a:t>https://www.ohioadvop.org/wp-content/uploads/2017/03/Adv.-Op.-2017-5.pdf</a:t>
            </a:r>
            <a:endParaRPr lang="en-US" sz="1100" dirty="0"/>
          </a:p>
          <a:p>
            <a:pPr marL="0" indent="0">
              <a:buNone/>
            </a:pPr>
            <a:endParaRPr lang="en-US" dirty="0"/>
          </a:p>
          <a:p>
            <a:endParaRPr lang="en-US" sz="1200" dirty="0"/>
          </a:p>
        </p:txBody>
      </p:sp>
    </p:spTree>
    <p:extLst>
      <p:ext uri="{BB962C8B-B14F-4D97-AF65-F5344CB8AC3E}">
        <p14:creationId xmlns:p14="http://schemas.microsoft.com/office/powerpoint/2010/main" val="52895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491" y="0"/>
            <a:ext cx="11393510" cy="1105174"/>
          </a:xfrm>
        </p:spPr>
        <p:txBody>
          <a:bodyPr/>
          <a:lstStyle/>
          <a:p>
            <a:r>
              <a:rPr lang="en-US" dirty="0"/>
              <a:t>Employment satisfaction with remote work</a:t>
            </a:r>
          </a:p>
        </p:txBody>
      </p:sp>
      <p:sp>
        <p:nvSpPr>
          <p:cNvPr id="5" name="Content Placeholder 4"/>
          <p:cNvSpPr>
            <a:spLocks noGrp="1"/>
          </p:cNvSpPr>
          <p:nvPr>
            <p:ph idx="1"/>
          </p:nvPr>
        </p:nvSpPr>
        <p:spPr>
          <a:xfrm>
            <a:off x="845101" y="1329435"/>
            <a:ext cx="10515600" cy="4351338"/>
          </a:xfrm>
        </p:spPr>
        <p:txBody>
          <a:bodyPr/>
          <a:lstStyle/>
          <a:p>
            <a:r>
              <a:rPr lang="en-US" dirty="0"/>
              <a:t>Mixed results with trends towards remote work</a:t>
            </a:r>
          </a:p>
          <a:p>
            <a:pPr lvl="1"/>
            <a:r>
              <a:rPr lang="en-US" dirty="0"/>
              <a:t>Productivity</a:t>
            </a:r>
          </a:p>
          <a:p>
            <a:pPr lvl="1"/>
            <a:r>
              <a:rPr lang="en-US" dirty="0"/>
              <a:t>Job Satisfaction</a:t>
            </a:r>
          </a:p>
          <a:p>
            <a:pPr lvl="1"/>
            <a:r>
              <a:rPr lang="en-US" dirty="0"/>
              <a:t>Motivation</a:t>
            </a:r>
          </a:p>
          <a:p>
            <a:r>
              <a:rPr lang="en-US" dirty="0"/>
              <a:t>Employers expect increased number of employees will be working remotely by the end of 2021</a:t>
            </a:r>
          </a:p>
        </p:txBody>
      </p:sp>
    </p:spTree>
    <p:extLst>
      <p:ext uri="{BB962C8B-B14F-4D97-AF65-F5344CB8AC3E}">
        <p14:creationId xmlns:p14="http://schemas.microsoft.com/office/powerpoint/2010/main" val="396973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1353799" cy="1120775"/>
          </a:xfrm>
        </p:spPr>
        <p:txBody>
          <a:bodyPr/>
          <a:lstStyle/>
          <a:p>
            <a:r>
              <a:rPr lang="en-US" dirty="0"/>
              <a:t>polls</a:t>
            </a:r>
          </a:p>
        </p:txBody>
      </p:sp>
    </p:spTree>
    <p:extLst>
      <p:ext uri="{BB962C8B-B14F-4D97-AF65-F5344CB8AC3E}">
        <p14:creationId xmlns:p14="http://schemas.microsoft.com/office/powerpoint/2010/main" val="33155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2357335"/>
            <a:ext cx="10515600" cy="2636378"/>
          </a:xfrm>
        </p:spPr>
        <p:txBody>
          <a:bodyPr/>
          <a:lstStyle/>
          <a:p>
            <a:r>
              <a:rPr lang="en-US" dirty="0"/>
              <a:t>Ethical Considerations</a:t>
            </a:r>
          </a:p>
        </p:txBody>
      </p:sp>
    </p:spTree>
    <p:extLst>
      <p:ext uri="{BB962C8B-B14F-4D97-AF65-F5344CB8AC3E}">
        <p14:creationId xmlns:p14="http://schemas.microsoft.com/office/powerpoint/2010/main" val="300210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descr="Image"/>
          <p:cNvPicPr>
            <a:picLocks noChangeAspect="1"/>
          </p:cNvPicPr>
          <p:nvPr/>
        </p:nvPicPr>
        <p:blipFill>
          <a:blip r:embed="rId2"/>
          <a:stretch>
            <a:fillRect/>
          </a:stretch>
        </p:blipFill>
        <p:spPr>
          <a:xfrm>
            <a:off x="1474916" y="1290116"/>
            <a:ext cx="7620001" cy="5080001"/>
          </a:xfrm>
          <a:prstGeom prst="rect">
            <a:avLst/>
          </a:prstGeom>
          <a:ln w="12700">
            <a:miter lim="400000"/>
          </a:ln>
        </p:spPr>
      </p:pic>
    </p:spTree>
    <p:extLst>
      <p:ext uri="{BB962C8B-B14F-4D97-AF65-F5344CB8AC3E}">
        <p14:creationId xmlns:p14="http://schemas.microsoft.com/office/powerpoint/2010/main" val="333944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1.12"/>
  <p:tag name="AS_TITLE" val="Aspose.Slides for .NET 4.0 Client Profile"/>
  <p:tag name="AS_VERSION" val="18.11"/>
</p:tagLst>
</file>

<file path=ppt/theme/theme1.xml><?xml version="1.0" encoding="utf-8"?>
<a:theme xmlns:a="http://schemas.openxmlformats.org/drawingml/2006/main" name="03 KMK Widescreen">
  <a:themeElements>
    <a:clrScheme name="Custom 2">
      <a:dk1>
        <a:srgbClr val="041C2C"/>
      </a:dk1>
      <a:lt1>
        <a:sysClr val="window" lastClr="FFFFFF"/>
      </a:lt1>
      <a:dk2>
        <a:srgbClr val="041E42"/>
      </a:dk2>
      <a:lt2>
        <a:srgbClr val="E7E6E6"/>
      </a:lt2>
      <a:accent1>
        <a:srgbClr val="147BD1"/>
      </a:accent1>
      <a:accent2>
        <a:srgbClr val="ED7D31"/>
      </a:accent2>
      <a:accent3>
        <a:srgbClr val="A5A5A5"/>
      </a:accent3>
      <a:accent4>
        <a:srgbClr val="FFC000"/>
      </a:accent4>
      <a:accent5>
        <a:srgbClr val="0047BB"/>
      </a:accent5>
      <a:accent6>
        <a:srgbClr val="70AD47"/>
      </a:accent6>
      <a:hlink>
        <a:srgbClr val="0563C1"/>
      </a:hlink>
      <a:folHlink>
        <a:srgbClr val="954F72"/>
      </a:folHlink>
    </a:clrScheme>
    <a:fontScheme name="Custom 1">
      <a:majorFont>
        <a:latin typeface="Lucida Sans Typewriter"/>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FA PPT Template_" id="{1A5ED87E-DFA2-4707-8B0D-0903928FFED4}" vid="{07E1EA00-B950-4BE8-83CA-230277D58106}"/>
    </a:ext>
  </a:extLst>
</a:theme>
</file>

<file path=ppt/theme/theme2.xml><?xml version="1.0" encoding="utf-8"?>
<a:theme xmlns:a="http://schemas.openxmlformats.org/drawingml/2006/main" name="1_03 KMK Widescreen">
  <a:themeElements>
    <a:clrScheme name="Custom 2">
      <a:dk1>
        <a:srgbClr val="041C2C"/>
      </a:dk1>
      <a:lt1>
        <a:sysClr val="window" lastClr="FFFFFF"/>
      </a:lt1>
      <a:dk2>
        <a:srgbClr val="041E42"/>
      </a:dk2>
      <a:lt2>
        <a:srgbClr val="E7E6E6"/>
      </a:lt2>
      <a:accent1>
        <a:srgbClr val="147BD1"/>
      </a:accent1>
      <a:accent2>
        <a:srgbClr val="ED7D31"/>
      </a:accent2>
      <a:accent3>
        <a:srgbClr val="A5A5A5"/>
      </a:accent3>
      <a:accent4>
        <a:srgbClr val="FFC000"/>
      </a:accent4>
      <a:accent5>
        <a:srgbClr val="0047BB"/>
      </a:accent5>
      <a:accent6>
        <a:srgbClr val="70AD47"/>
      </a:accent6>
      <a:hlink>
        <a:srgbClr val="0563C1"/>
      </a:hlink>
      <a:folHlink>
        <a:srgbClr val="954F72"/>
      </a:folHlink>
    </a:clrScheme>
    <a:fontScheme name="Custom 1">
      <a:majorFont>
        <a:latin typeface="Lucida Sans Typewriter"/>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FA PPT Template_" id="{1A5ED87E-DFA2-4707-8B0D-0903928FFED4}" vid="{07E1EA00-B950-4BE8-83CA-230277D581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DF51413842344A8190C692191814B" ma:contentTypeVersion="13" ma:contentTypeDescription="Create a new document." ma:contentTypeScope="" ma:versionID="273b2a361628cf6022c5dee3cc33b5b3">
  <xsd:schema xmlns:xsd="http://www.w3.org/2001/XMLSchema" xmlns:xs="http://www.w3.org/2001/XMLSchema" xmlns:p="http://schemas.microsoft.com/office/2006/metadata/properties" xmlns:ns2="2ae8c995-2633-4483-aea2-6a0c61996a5c" xmlns:ns3="be4a20ea-1531-4875-bac1-9d8433a5d619" targetNamespace="http://schemas.microsoft.com/office/2006/metadata/properties" ma:root="true" ma:fieldsID="47cf5d92c729621da941ce2d4d2c1b91" ns2:_="" ns3:_="">
    <xsd:import namespace="2ae8c995-2633-4483-aea2-6a0c61996a5c"/>
    <xsd:import namespace="be4a20ea-1531-4875-bac1-9d8433a5d6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c995-2633-4483-aea2-6a0c61996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4a20ea-1531-4875-bac1-9d8433a5d6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96DB2-EA30-4738-9DE8-9C01617E1746}">
  <ds:schemaRefs>
    <ds:schemaRef ds:uri="http://schemas.microsoft.com/sharepoint/v3/contenttype/forms"/>
  </ds:schemaRefs>
</ds:datastoreItem>
</file>

<file path=customXml/itemProps2.xml><?xml version="1.0" encoding="utf-8"?>
<ds:datastoreItem xmlns:ds="http://schemas.openxmlformats.org/officeDocument/2006/customXml" ds:itemID="{7D876D89-2944-4BB3-B7FC-4B65509A8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8c995-2633-4483-aea2-6a0c61996a5c"/>
    <ds:schemaRef ds:uri="be4a20ea-1531-4875-bac1-9d8433a5d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1592DA-03E9-44F0-8A31-6769539B61B5}">
  <ds:schemaRefs>
    <ds:schemaRef ds:uri="http://purl.org/dc/elements/1.1/"/>
    <ds:schemaRef ds:uri="http://schemas.microsoft.com/office/infopath/2007/PartnerControls"/>
    <ds:schemaRef ds:uri="http://purl.org/dc/terms/"/>
    <ds:schemaRef ds:uri="2ae8c995-2633-4483-aea2-6a0c61996a5c"/>
    <ds:schemaRef ds:uri="http://schemas.microsoft.com/office/2006/metadata/properties"/>
    <ds:schemaRef ds:uri="http://schemas.microsoft.com/office/2006/documentManagement/types"/>
    <ds:schemaRef ds:uri="be4a20ea-1531-4875-bac1-9d8433a5d619"/>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ALFA PPT Template_</Template>
  <TotalTime>3266</TotalTime>
  <Words>3932</Words>
  <Application>Microsoft Office PowerPoint</Application>
  <PresentationFormat>Widescreen</PresentationFormat>
  <Paragraphs>300</Paragraphs>
  <Slides>52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Lucida Sans</vt:lpstr>
      <vt:lpstr>Tahoma</vt:lpstr>
      <vt:lpstr>Wingdings</vt:lpstr>
      <vt:lpstr>03 KMK Widescreen</vt:lpstr>
      <vt:lpstr>1_03 KMK Widescreen</vt:lpstr>
      <vt:lpstr>PowerPoint Presentation</vt:lpstr>
      <vt:lpstr>presenters</vt:lpstr>
      <vt:lpstr>PowerPoint Presentation</vt:lpstr>
      <vt:lpstr>How we got here</vt:lpstr>
      <vt:lpstr>How we got here PART II</vt:lpstr>
      <vt:lpstr>Employment satisfaction with remote work</vt:lpstr>
      <vt:lpstr>polls</vt:lpstr>
      <vt:lpstr>PowerPoint Presentation</vt:lpstr>
      <vt:lpstr>PowerPoint Presentation</vt:lpstr>
      <vt:lpstr>ABA Formal opinion 498</vt:lpstr>
      <vt:lpstr>German perspective</vt:lpstr>
      <vt:lpstr>PowerPoint Presentation</vt:lpstr>
      <vt:lpstr>PowerPoint Presentation</vt:lpstr>
      <vt:lpstr>COMPETENCE - Aba Model Rule 1.1 </vt:lpstr>
      <vt:lpstr>COMPETENCE - ETHICAL CONSIDERATIONS</vt:lpstr>
      <vt:lpstr>German perspective </vt:lpstr>
      <vt:lpstr>PRACTICAL CONSIDERATIONS</vt:lpstr>
      <vt:lpstr>Practical considerations </vt:lpstr>
      <vt:lpstr>PowerPoint Presentation</vt:lpstr>
      <vt:lpstr>PowerPoint Presentation</vt:lpstr>
      <vt:lpstr>DILIGENCE - ABA model Rule 1.3</vt:lpstr>
      <vt:lpstr>DILIGENCE - ETHICAL CONSIDERATIONS</vt:lpstr>
      <vt:lpstr>German perspective  SEC 43a, 50 German Federal Lawyer´s Act SEC 2 Rules of Professional Practice Art. 5 – 11 GDPR</vt:lpstr>
      <vt:lpstr>Pop up Question</vt:lpstr>
      <vt:lpstr>Practical considerations </vt:lpstr>
      <vt:lpstr>PowerPoint Presentation</vt:lpstr>
      <vt:lpstr>PowerPoint Presentation</vt:lpstr>
      <vt:lpstr>COMMUNICATION - ABA model Rule 1.4</vt:lpstr>
      <vt:lpstr>COMMUNICATION - ETHICAL CONSIDERATIONS</vt:lpstr>
      <vt:lpstr>COMMUNICATION - ETHICAL CONSIDERATIONS</vt:lpstr>
      <vt:lpstr>German perspective SEC 43a, 50 German Federal Lawyer´s Act SEC 2 Rules of Professional Practice SEC 169 Judiciary Act</vt:lpstr>
      <vt:lpstr>Practical considerations </vt:lpstr>
      <vt:lpstr>PRACTICAL CONSIDERATIONS</vt:lpstr>
      <vt:lpstr>PowerPoint Presentation</vt:lpstr>
      <vt:lpstr>PowerPoint Presentation</vt:lpstr>
      <vt:lpstr>CONFIDENTIALITY - ABA model Rule 1.6</vt:lpstr>
      <vt:lpstr>CONFIDENTIALITY - ETHICAL CONSIDERATIONS </vt:lpstr>
      <vt:lpstr>German perspective SEC 43a German Federal Lawyer´s Act SEC 2 Rules of Professional Practice SEC 203 German Criminal Code</vt:lpstr>
      <vt:lpstr>German perspective  SEC 43a German Federal Lawyer´s Act SEC 2 Rules of Professional Practice Art. 5 – 11 GDPR</vt:lpstr>
      <vt:lpstr>German Perspective SEC 43a German Federal Lawyer´s Act SEC 2 Rules of Professional Practice Art. 5 – 11 GDPR</vt:lpstr>
      <vt:lpstr>Practical considerations </vt:lpstr>
      <vt:lpstr>PowerPoint Presentation</vt:lpstr>
      <vt:lpstr>PowerPoint Presentation</vt:lpstr>
      <vt:lpstr>SUPERVISION - ABA model Rules 5.1 and 5.3</vt:lpstr>
      <vt:lpstr>SUPERVISION - ABA model Rules 5.1 and 5.3</vt:lpstr>
      <vt:lpstr>Supervision - ethical considerations</vt:lpstr>
      <vt:lpstr>German Perspective Regulations of Federal Bar Associations SEC 43a German Federal Lawyer´s Act</vt:lpstr>
      <vt:lpstr>Practical considerations </vt:lpstr>
      <vt:lpstr>THANK YOU! If you have any questions,  please contact one of the presenters</vt:lpstr>
      <vt:lpstr>Cle &amp; post-webinar survey</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Jones</dc:creator>
  <cp:lastModifiedBy>Taylor Doherty</cp:lastModifiedBy>
  <cp:revision>75</cp:revision>
  <dcterms:created xsi:type="dcterms:W3CDTF">2021-05-01T13:42:57Z</dcterms:created>
  <dcterms:modified xsi:type="dcterms:W3CDTF">2021-08-24T16:44:39Z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0x0101004C4DF51413842344A8190C692191814B</vt:lpwstr>
  </property>
  <property fmtid="{D5CDD505-2E9C-101B-9397-08002B2CF9AE}" pid="3" name="Order">
    <vt:r8>412600</vt:r8>
  </property>
</Properties>
</file>